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19" r:id="rId2"/>
  </p:sldMasterIdLst>
  <p:notesMasterIdLst>
    <p:notesMasterId r:id="rId74"/>
  </p:notesMasterIdLst>
  <p:handoutMasterIdLst>
    <p:handoutMasterId r:id="rId75"/>
  </p:handoutMasterIdLst>
  <p:sldIdLst>
    <p:sldId id="719" r:id="rId3"/>
    <p:sldId id="728" r:id="rId4"/>
    <p:sldId id="729" r:id="rId5"/>
    <p:sldId id="724" r:id="rId6"/>
    <p:sldId id="720" r:id="rId7"/>
    <p:sldId id="722" r:id="rId8"/>
    <p:sldId id="730" r:id="rId9"/>
    <p:sldId id="743" r:id="rId10"/>
    <p:sldId id="726" r:id="rId11"/>
    <p:sldId id="725" r:id="rId12"/>
    <p:sldId id="734" r:id="rId13"/>
    <p:sldId id="735" r:id="rId14"/>
    <p:sldId id="740" r:id="rId15"/>
    <p:sldId id="744" r:id="rId16"/>
    <p:sldId id="832" r:id="rId17"/>
    <p:sldId id="833" r:id="rId18"/>
    <p:sldId id="774" r:id="rId19"/>
    <p:sldId id="834" r:id="rId20"/>
    <p:sldId id="835" r:id="rId21"/>
    <p:sldId id="836" r:id="rId22"/>
    <p:sldId id="775" r:id="rId23"/>
    <p:sldId id="859" r:id="rId24"/>
    <p:sldId id="860" r:id="rId25"/>
    <p:sldId id="861" r:id="rId26"/>
    <p:sldId id="862" r:id="rId27"/>
    <p:sldId id="863" r:id="rId28"/>
    <p:sldId id="864" r:id="rId29"/>
    <p:sldId id="865" r:id="rId30"/>
    <p:sldId id="866" r:id="rId31"/>
    <p:sldId id="867" r:id="rId32"/>
    <p:sldId id="868" r:id="rId33"/>
    <p:sldId id="776" r:id="rId34"/>
    <p:sldId id="777" r:id="rId35"/>
    <p:sldId id="778" r:id="rId36"/>
    <p:sldId id="779" r:id="rId37"/>
    <p:sldId id="780" r:id="rId38"/>
    <p:sldId id="781" r:id="rId39"/>
    <p:sldId id="782" r:id="rId40"/>
    <p:sldId id="783" r:id="rId41"/>
    <p:sldId id="784" r:id="rId42"/>
    <p:sldId id="785" r:id="rId43"/>
    <p:sldId id="786" r:id="rId44"/>
    <p:sldId id="788" r:id="rId45"/>
    <p:sldId id="790" r:id="rId46"/>
    <p:sldId id="791" r:id="rId47"/>
    <p:sldId id="792" r:id="rId48"/>
    <p:sldId id="793" r:id="rId49"/>
    <p:sldId id="794" r:id="rId50"/>
    <p:sldId id="795" r:id="rId51"/>
    <p:sldId id="796" r:id="rId52"/>
    <p:sldId id="797" r:id="rId53"/>
    <p:sldId id="798" r:id="rId54"/>
    <p:sldId id="838" r:id="rId55"/>
    <p:sldId id="839" r:id="rId56"/>
    <p:sldId id="840" r:id="rId57"/>
    <p:sldId id="841" r:id="rId58"/>
    <p:sldId id="842" r:id="rId59"/>
    <p:sldId id="843" r:id="rId60"/>
    <p:sldId id="844" r:id="rId61"/>
    <p:sldId id="845" r:id="rId62"/>
    <p:sldId id="846" r:id="rId63"/>
    <p:sldId id="847" r:id="rId64"/>
    <p:sldId id="848" r:id="rId65"/>
    <p:sldId id="851" r:id="rId66"/>
    <p:sldId id="853" r:id="rId67"/>
    <p:sldId id="855" r:id="rId68"/>
    <p:sldId id="856" r:id="rId69"/>
    <p:sldId id="869" r:id="rId70"/>
    <p:sldId id="857" r:id="rId71"/>
    <p:sldId id="858" r:id="rId72"/>
    <p:sldId id="854" r:id="rId7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66"/>
    <a:srgbClr val="003300"/>
    <a:srgbClr val="CCFF99"/>
    <a:srgbClr val="006600"/>
    <a:srgbClr val="FF3300"/>
    <a:srgbClr val="FFFFCC"/>
    <a:srgbClr val="000099"/>
    <a:srgbClr val="336600"/>
    <a:srgbClr val="D3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75" autoAdjust="0"/>
    <p:restoredTop sz="94775" autoAdjust="0"/>
  </p:normalViewPr>
  <p:slideViewPr>
    <p:cSldViewPr>
      <p:cViewPr>
        <p:scale>
          <a:sx n="82" d="100"/>
          <a:sy n="82" d="100"/>
        </p:scale>
        <p:origin x="-7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584"/>
    </p:cViewPr>
  </p:sorterViewPr>
  <p:notesViewPr>
    <p:cSldViewPr>
      <p:cViewPr varScale="1">
        <p:scale>
          <a:sx n="65" d="100"/>
          <a:sy n="65" d="100"/>
        </p:scale>
        <p:origin x="-2472" y="-67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s\Documents\Forma&#231;&#227;o%20Acad&#233;mica\Doutoramento\Frequ&#234;ncia\Tese\Paper%20Submetidos_Journals\Paper%203\2nd%20Submission%20(Resubmission%20of%20the%201st%20submission)\Results_RunInstance_12Mar2014\Comparison_Scenari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s\Dropbox\Minha\Paper%202_%20A%20LCA%20of%20In-Place%20Recycling%20and%20Conventional%20Construction%20and%20Maintenance%20Practices\Paper%20LCCA\LCC%20Results_RunInstance_18Aug2014_DiscRate_2.3%25\Comparison_Scenarios_LCC_and_LCCA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411038284362"/>
          <c:y val="0.16719734479863582"/>
          <c:w val="0.84609130906815921"/>
          <c:h val="0.66011638716220022"/>
        </c:manualLayout>
      </c:layout>
      <c:barChart>
        <c:barDir val="col"/>
        <c:grouping val="clustered"/>
        <c:varyColors val="0"/>
        <c:ser>
          <c:idx val="0"/>
          <c:order val="0"/>
          <c:tx>
            <c:v>Recycling-based</c:v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LCA_ProcessAndEnergyProd_Re!$D$229:$D$234</c:f>
              <c:strCache>
                <c:ptCount val="6"/>
                <c:pt idx="0">
                  <c:v>Materials</c:v>
                </c:pt>
                <c:pt idx="1">
                  <c:v>Construction and M&amp;R</c:v>
                </c:pt>
                <c:pt idx="2">
                  <c:v>Transportation</c:v>
                </c:pt>
                <c:pt idx="3">
                  <c:v>WZ Traffic Mangement</c:v>
                </c:pt>
                <c:pt idx="4">
                  <c:v>Usage</c:v>
                </c:pt>
                <c:pt idx="5">
                  <c:v>EOL</c:v>
                </c:pt>
              </c:strCache>
            </c:strRef>
          </c:cat>
          <c:val>
            <c:numRef>
              <c:f>LCA_ProcessAndEnergyProd_Re!$E$229:$E$234</c:f>
              <c:numCache>
                <c:formatCode>###\ ###\ ###\ ##0</c:formatCode>
                <c:ptCount val="6"/>
                <c:pt idx="0">
                  <c:v>2099.8296567573843</c:v>
                </c:pt>
                <c:pt idx="1">
                  <c:v>151.7867797787107</c:v>
                </c:pt>
                <c:pt idx="2">
                  <c:v>206.38951966351723</c:v>
                </c:pt>
                <c:pt idx="3">
                  <c:v>3593.1989623837862</c:v>
                </c:pt>
                <c:pt idx="4">
                  <c:v>112925.7046488749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v>Traditional Reconstruction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LCA_ProcessAndEnergyProd_Re!$E$236:$E$241</c:f>
              <c:numCache>
                <c:formatCode>###\ ###\ ###\ ##0</c:formatCode>
                <c:ptCount val="6"/>
                <c:pt idx="0">
                  <c:v>3787.8820248209431</c:v>
                </c:pt>
                <c:pt idx="1">
                  <c:v>259.6103909234929</c:v>
                </c:pt>
                <c:pt idx="2">
                  <c:v>721.24370131008027</c:v>
                </c:pt>
                <c:pt idx="3">
                  <c:v>3941.76185957189</c:v>
                </c:pt>
                <c:pt idx="4">
                  <c:v>112925.7046488749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v>Corrective Maintenance</c:v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LCA_ProcessAndEnergyProd_Re!$E$243:$E$248</c:f>
              <c:numCache>
                <c:formatCode>###\ ###\ ###\ ##0</c:formatCode>
                <c:ptCount val="6"/>
                <c:pt idx="0">
                  <c:v>3347.2153871177375</c:v>
                </c:pt>
                <c:pt idx="1">
                  <c:v>216.1771583116942</c:v>
                </c:pt>
                <c:pt idx="2">
                  <c:v>469.18216944239208</c:v>
                </c:pt>
                <c:pt idx="3">
                  <c:v>7335.3137754535892</c:v>
                </c:pt>
                <c:pt idx="4">
                  <c:v>156859.00765334969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038848"/>
        <c:axId val="135040384"/>
      </c:barChart>
      <c:catAx>
        <c:axId val="13503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040384"/>
        <c:crosses val="autoZero"/>
        <c:auto val="1"/>
        <c:lblAlgn val="ctr"/>
        <c:lblOffset val="100"/>
        <c:noMultiLvlLbl val="0"/>
      </c:catAx>
      <c:valAx>
        <c:axId val="13504038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pt-PT" sz="1400" b="1" dirty="0" err="1">
                    <a:latin typeface="+mn-lt"/>
                    <a:cs typeface="Times New Roman" panose="02020603050405020304" pitchFamily="18" charset="0"/>
                  </a:rPr>
                  <a:t>T</a:t>
                </a:r>
                <a:r>
                  <a:rPr lang="pt-PT" sz="1400" b="1" dirty="0" err="1" smtClean="0">
                    <a:latin typeface="+mn-lt"/>
                    <a:cs typeface="Times New Roman" panose="02020603050405020304" pitchFamily="18" charset="0"/>
                  </a:rPr>
                  <a:t>onnes</a:t>
                </a:r>
                <a:r>
                  <a:rPr lang="pt-PT" sz="1400" b="1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pt-PT" sz="1400" b="1" dirty="0" err="1" smtClean="0">
                    <a:latin typeface="+mn-lt"/>
                    <a:cs typeface="Times New Roman" panose="02020603050405020304" pitchFamily="18" charset="0"/>
                  </a:rPr>
                  <a:t>of</a:t>
                </a:r>
                <a:r>
                  <a:rPr lang="pt-PT" sz="1400" b="1" dirty="0" smtClean="0">
                    <a:latin typeface="+mn-lt"/>
                    <a:cs typeface="Times New Roman" panose="02020603050405020304" pitchFamily="18" charset="0"/>
                  </a:rPr>
                  <a:t> CO2</a:t>
                </a:r>
                <a:r>
                  <a:rPr lang="pt-PT" sz="1400" b="1" baseline="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pt-PT" sz="1400" b="1" baseline="0" dirty="0">
                    <a:latin typeface="+mn-lt"/>
                    <a:cs typeface="Times New Roman" panose="02020603050405020304" pitchFamily="18" charset="0"/>
                  </a:rPr>
                  <a:t>- </a:t>
                </a:r>
                <a:r>
                  <a:rPr lang="pt-PT" sz="1400" b="1" baseline="0" dirty="0" err="1">
                    <a:latin typeface="+mn-lt"/>
                    <a:cs typeface="Times New Roman" panose="02020603050405020304" pitchFamily="18" charset="0"/>
                  </a:rPr>
                  <a:t>eq</a:t>
                </a:r>
                <a:endParaRPr lang="pt-PT" sz="1400" b="1" dirty="0">
                  <a:latin typeface="+mn-lt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573889778547011E-3"/>
              <c:y val="0.317335536817592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##\ ###\ ###\ 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03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5.6004056099012219E-2"/>
          <c:y val="1.6043291427449105E-2"/>
          <c:w val="0.88567873803657182"/>
          <c:h val="9.442853386918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57212177181562E-2"/>
          <c:y val="0.20966023696753275"/>
          <c:w val="0.92542012977544474"/>
          <c:h val="0.54495859048024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'Life Cycle Costs'!$C$591</c:f>
              <c:strCache>
                <c:ptCount val="1"/>
                <c:pt idx="0">
                  <c:v>Recycling-based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6.9182372806820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'Life Cycle Costs'!$D$589:$J$589</c:f>
              <c:strCache>
                <c:ptCount val="7"/>
                <c:pt idx="0">
                  <c:v>Materials Extraction and Production</c:v>
                </c:pt>
                <c:pt idx="1">
                  <c:v>Construction and M&amp;R</c:v>
                </c:pt>
                <c:pt idx="2">
                  <c:v>Transportation of Materials</c:v>
                </c:pt>
                <c:pt idx="3">
                  <c:v>WZ Traffic Management</c:v>
                </c:pt>
                <c:pt idx="4">
                  <c:v>Usage</c:v>
                </c:pt>
                <c:pt idx="5">
                  <c:v>EOL</c:v>
                </c:pt>
                <c:pt idx="6">
                  <c:v>Total</c:v>
                </c:pt>
              </c:strCache>
            </c:strRef>
          </c:cat>
          <c:val>
            <c:numRef>
              <c:f>'Life Cycle Costs'!$D$591:$J$591</c:f>
              <c:numCache>
                <c:formatCode>_("$"* #,##0.0000_);_("$"* \(#,##0.0000\);_("$"* "-"??_);_(@_)</c:formatCode>
                <c:ptCount val="7"/>
                <c:pt idx="0">
                  <c:v>2.4385884478579603</c:v>
                </c:pt>
                <c:pt idx="1">
                  <c:v>0.35822979510671904</c:v>
                </c:pt>
                <c:pt idx="2">
                  <c:v>0.23322373630863241</c:v>
                </c:pt>
                <c:pt idx="3">
                  <c:v>9.1215234581271893</c:v>
                </c:pt>
                <c:pt idx="4">
                  <c:v>2.465144556940515</c:v>
                </c:pt>
                <c:pt idx="5">
                  <c:v>-0.15193232293673425</c:v>
                </c:pt>
                <c:pt idx="6">
                  <c:v>14.464777671404283</c:v>
                </c:pt>
              </c:numCache>
            </c:numRef>
          </c:val>
        </c:ser>
        <c:ser>
          <c:idx val="1"/>
          <c:order val="1"/>
          <c:tx>
            <c:strRef>
              <c:f>'Life Cycle Costs'!$C$592</c:f>
              <c:strCache>
                <c:ptCount val="1"/>
                <c:pt idx="0">
                  <c:v>Traditional Reconstruction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2987463211987817E-3"/>
                  <c:y val="-6.60374718869232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'Life Cycle Costs'!$D$589:$J$589</c:f>
              <c:strCache>
                <c:ptCount val="7"/>
                <c:pt idx="0">
                  <c:v>Materials Extraction and Production</c:v>
                </c:pt>
                <c:pt idx="1">
                  <c:v>Construction and M&amp;R</c:v>
                </c:pt>
                <c:pt idx="2">
                  <c:v>Transportation of Materials</c:v>
                </c:pt>
                <c:pt idx="3">
                  <c:v>WZ Traffic Management</c:v>
                </c:pt>
                <c:pt idx="4">
                  <c:v>Usage</c:v>
                </c:pt>
                <c:pt idx="5">
                  <c:v>EOL</c:v>
                </c:pt>
                <c:pt idx="6">
                  <c:v>Total</c:v>
                </c:pt>
              </c:strCache>
            </c:strRef>
          </c:cat>
          <c:val>
            <c:numRef>
              <c:f>'Life Cycle Costs'!$D$592:$J$592</c:f>
              <c:numCache>
                <c:formatCode>_("$"* #,##0.0000_);_("$"* \(#,##0.0000\);_("$"* "-"??_);_(@_)</c:formatCode>
                <c:ptCount val="7"/>
                <c:pt idx="0">
                  <c:v>4.5386745761938343</c:v>
                </c:pt>
                <c:pt idx="1">
                  <c:v>0.72612624444147411</c:v>
                </c:pt>
                <c:pt idx="2">
                  <c:v>0.68561220589889516</c:v>
                </c:pt>
                <c:pt idx="3">
                  <c:v>10.108691545183934</c:v>
                </c:pt>
                <c:pt idx="4">
                  <c:v>2.465144556940515</c:v>
                </c:pt>
                <c:pt idx="5">
                  <c:v>-0.15193232293673425</c:v>
                </c:pt>
                <c:pt idx="6">
                  <c:v>18.372316805721919</c:v>
                </c:pt>
              </c:numCache>
            </c:numRef>
          </c:val>
        </c:ser>
        <c:ser>
          <c:idx val="2"/>
          <c:order val="2"/>
          <c:tx>
            <c:strRef>
              <c:f>'Life Cycle Costs'!$C$593</c:f>
              <c:strCache>
                <c:ptCount val="1"/>
                <c:pt idx="0">
                  <c:v>Corrective Maintenance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524029666387642E-17"/>
                  <c:y val="-6.9182372806820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'Life Cycle Costs'!$D$589:$J$589</c:f>
              <c:strCache>
                <c:ptCount val="7"/>
                <c:pt idx="0">
                  <c:v>Materials Extraction and Production</c:v>
                </c:pt>
                <c:pt idx="1">
                  <c:v>Construction and M&amp;R</c:v>
                </c:pt>
                <c:pt idx="2">
                  <c:v>Transportation of Materials</c:v>
                </c:pt>
                <c:pt idx="3">
                  <c:v>WZ Traffic Management</c:v>
                </c:pt>
                <c:pt idx="4">
                  <c:v>Usage</c:v>
                </c:pt>
                <c:pt idx="5">
                  <c:v>EOL</c:v>
                </c:pt>
                <c:pt idx="6">
                  <c:v>Total</c:v>
                </c:pt>
              </c:strCache>
            </c:strRef>
          </c:cat>
          <c:val>
            <c:numRef>
              <c:f>'Life Cycle Costs'!$D$593:$J$593</c:f>
              <c:numCache>
                <c:formatCode>_("$"* #,##0.0000_);_("$"* \(#,##0.0000\);_("$"* "-"??_);_(@_)</c:formatCode>
                <c:ptCount val="7"/>
                <c:pt idx="0">
                  <c:v>4.737805797211518</c:v>
                </c:pt>
                <c:pt idx="1">
                  <c:v>0.52210781912906545</c:v>
                </c:pt>
                <c:pt idx="2">
                  <c:v>0.47196508405343285</c:v>
                </c:pt>
                <c:pt idx="3">
                  <c:v>18.494286985556734</c:v>
                </c:pt>
                <c:pt idx="4">
                  <c:v>3.5269643707199081</c:v>
                </c:pt>
                <c:pt idx="5">
                  <c:v>-0.13585622845723366</c:v>
                </c:pt>
                <c:pt idx="6">
                  <c:v>27.617273828213428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5386624"/>
        <c:axId val="135388544"/>
      </c:barChart>
      <c:catAx>
        <c:axId val="135386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Pavement life cycle phase</a:t>
                </a:r>
              </a:p>
            </c:rich>
          </c:tx>
          <c:layout>
            <c:manualLayout>
              <c:xMode val="edge"/>
              <c:yMode val="edge"/>
              <c:x val="0.42904340379526401"/>
              <c:y val="0.931918255851469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388544"/>
        <c:crosses val="autoZero"/>
        <c:auto val="1"/>
        <c:lblAlgn val="ctr"/>
        <c:lblOffset val="100"/>
        <c:noMultiLvlLbl val="0"/>
      </c:catAx>
      <c:valAx>
        <c:axId val="135388544"/>
        <c:scaling>
          <c:orientation val="minMax"/>
          <c:max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dirty="0"/>
                  <a:t>NPV [M$]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98007216602668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38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700702342762711"/>
          <c:y val="1.5332289572552473E-2"/>
          <c:w val="0.76490250639966295"/>
          <c:h val="0.1105971867536828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24186-9438-4AC5-9CEA-C2B5E80BA6F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442A1D9-4D36-4BFB-919A-7E24AECDE54C}">
      <dgm:prSet phldrT="[Text]" custT="1"/>
      <dgm:spPr/>
      <dgm:t>
        <a:bodyPr/>
        <a:lstStyle/>
        <a:p>
          <a:r>
            <a:rPr lang="en-US" sz="2400" dirty="0" smtClean="0"/>
            <a:t>Literature Review - LCA</a:t>
          </a:r>
          <a:endParaRPr lang="en-US" sz="2400" dirty="0"/>
        </a:p>
      </dgm:t>
    </dgm:pt>
    <dgm:pt modelId="{0FEE3A2C-00FE-4D4B-9156-FA1E59739E32}" type="parTrans" cxnId="{FF8F8F6B-A3DF-4C77-9302-8AE0F5AC2C36}">
      <dgm:prSet/>
      <dgm:spPr/>
      <dgm:t>
        <a:bodyPr/>
        <a:lstStyle/>
        <a:p>
          <a:endParaRPr lang="en-US"/>
        </a:p>
      </dgm:t>
    </dgm:pt>
    <dgm:pt modelId="{03E1A5D3-D32A-4B52-9928-397D40FC8605}" type="sibTrans" cxnId="{FF8F8F6B-A3DF-4C77-9302-8AE0F5AC2C36}">
      <dgm:prSet/>
      <dgm:spPr/>
      <dgm:t>
        <a:bodyPr/>
        <a:lstStyle/>
        <a:p>
          <a:endParaRPr lang="en-US"/>
        </a:p>
      </dgm:t>
    </dgm:pt>
    <dgm:pt modelId="{CFA9663F-3B32-4BF6-9D05-5AADA5033602}">
      <dgm:prSet phldrT="[Text]"/>
      <dgm:spPr>
        <a:solidFill>
          <a:schemeClr val="dk2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Network Level Analysis</a:t>
          </a:r>
          <a:endParaRPr lang="en-US" dirty="0">
            <a:solidFill>
              <a:schemeClr val="tx1"/>
            </a:solidFill>
          </a:endParaRPr>
        </a:p>
      </dgm:t>
    </dgm:pt>
    <dgm:pt modelId="{10F1DF9F-3635-42C3-8213-ED4E044911FE}" type="parTrans" cxnId="{DDA2D541-F2B4-4DC1-AB7C-26B436A10F4D}">
      <dgm:prSet/>
      <dgm:spPr/>
      <dgm:t>
        <a:bodyPr/>
        <a:lstStyle/>
        <a:p>
          <a:endParaRPr lang="en-US"/>
        </a:p>
      </dgm:t>
    </dgm:pt>
    <dgm:pt modelId="{35116A5C-3AAE-4CD2-88BC-A7FD29C052E9}" type="sibTrans" cxnId="{DDA2D541-F2B4-4DC1-AB7C-26B436A10F4D}">
      <dgm:prSet/>
      <dgm:spPr/>
      <dgm:t>
        <a:bodyPr/>
        <a:lstStyle/>
        <a:p>
          <a:endParaRPr lang="en-US"/>
        </a:p>
      </dgm:t>
    </dgm:pt>
    <dgm:pt modelId="{34F13DDB-D0FD-4B12-9F14-DA1669484D05}">
      <dgm:prSet phldrT="[Text]"/>
      <dgm:spPr>
        <a:solidFill>
          <a:schemeClr val="dk2">
            <a:hueOff val="0"/>
            <a:satOff val="0"/>
            <a:lumOff val="0"/>
            <a:alpha val="34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Include LCA in Network Level Analysis</a:t>
          </a:r>
          <a:endParaRPr lang="en-US" dirty="0">
            <a:solidFill>
              <a:schemeClr val="tx1"/>
            </a:solidFill>
          </a:endParaRPr>
        </a:p>
      </dgm:t>
    </dgm:pt>
    <dgm:pt modelId="{47E3D7C5-6254-40C2-8A90-AB8DE94AC4AD}" type="parTrans" cxnId="{CD7BE2A8-4C69-4A48-BD5E-04A328971438}">
      <dgm:prSet/>
      <dgm:spPr/>
      <dgm:t>
        <a:bodyPr/>
        <a:lstStyle/>
        <a:p>
          <a:endParaRPr lang="en-US"/>
        </a:p>
      </dgm:t>
    </dgm:pt>
    <dgm:pt modelId="{EFDB4CBA-5803-478C-BC0B-AE0F9CA55908}" type="sibTrans" cxnId="{CD7BE2A8-4C69-4A48-BD5E-04A328971438}">
      <dgm:prSet/>
      <dgm:spPr/>
      <dgm:t>
        <a:bodyPr/>
        <a:lstStyle/>
        <a:p>
          <a:endParaRPr lang="en-US"/>
        </a:p>
      </dgm:t>
    </dgm:pt>
    <dgm:pt modelId="{120EA3A7-4429-4274-AF1C-05A42462D84F}">
      <dgm:prSet phldrT="[Text]"/>
      <dgm:spPr>
        <a:solidFill>
          <a:schemeClr val="dk2">
            <a:hueOff val="0"/>
            <a:satOff val="0"/>
            <a:lumOff val="0"/>
            <a:alpha val="34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Use LCA Results in Decision Making</a:t>
          </a:r>
          <a:endParaRPr lang="en-US" dirty="0">
            <a:solidFill>
              <a:schemeClr val="tx1"/>
            </a:solidFill>
          </a:endParaRPr>
        </a:p>
      </dgm:t>
    </dgm:pt>
    <dgm:pt modelId="{04497C67-A417-4BF1-BE7D-18AAA73DA440}" type="parTrans" cxnId="{E0362FF9-BE39-4194-9B54-B5FABF25A724}">
      <dgm:prSet/>
      <dgm:spPr/>
      <dgm:t>
        <a:bodyPr/>
        <a:lstStyle/>
        <a:p>
          <a:endParaRPr lang="en-US"/>
        </a:p>
      </dgm:t>
    </dgm:pt>
    <dgm:pt modelId="{00AA222F-DC78-4207-8A98-5BF6F020B643}" type="sibTrans" cxnId="{E0362FF9-BE39-4194-9B54-B5FABF25A724}">
      <dgm:prSet/>
      <dgm:spPr/>
      <dgm:t>
        <a:bodyPr/>
        <a:lstStyle/>
        <a:p>
          <a:endParaRPr lang="en-US"/>
        </a:p>
      </dgm:t>
    </dgm:pt>
    <dgm:pt modelId="{6EFC5770-317F-47CF-AC96-022DCEA22298}">
      <dgm:prSet phldrT="[Text]"/>
      <dgm:spPr>
        <a:solidFill>
          <a:schemeClr val="dk2">
            <a:hueOff val="0"/>
            <a:satOff val="0"/>
            <a:lumOff val="0"/>
            <a:alpha val="68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Project Level Analysis</a:t>
          </a:r>
          <a:endParaRPr lang="en-US" dirty="0">
            <a:solidFill>
              <a:schemeClr val="tx1"/>
            </a:solidFill>
          </a:endParaRPr>
        </a:p>
      </dgm:t>
    </dgm:pt>
    <dgm:pt modelId="{B84F50E0-C25B-4349-B532-BA77BBC53C7B}" type="parTrans" cxnId="{8B44DC80-887B-492B-B559-B10A4FBAF781}">
      <dgm:prSet/>
      <dgm:spPr/>
      <dgm:t>
        <a:bodyPr/>
        <a:lstStyle/>
        <a:p>
          <a:endParaRPr lang="en-US"/>
        </a:p>
      </dgm:t>
    </dgm:pt>
    <dgm:pt modelId="{07B8D5D5-A0C2-4AA7-82D9-A94E505069E3}" type="sibTrans" cxnId="{8B44DC80-887B-492B-B559-B10A4FBAF781}">
      <dgm:prSet/>
      <dgm:spPr/>
      <dgm:t>
        <a:bodyPr/>
        <a:lstStyle/>
        <a:p>
          <a:endParaRPr lang="en-US"/>
        </a:p>
      </dgm:t>
    </dgm:pt>
    <dgm:pt modelId="{8E13A0E0-FC77-4C7A-98AE-61814E784503}">
      <dgm:prSet phldrT="[Text]"/>
      <dgm:spPr>
        <a:solidFill>
          <a:schemeClr val="dk2">
            <a:hueOff val="0"/>
            <a:satOff val="0"/>
            <a:lumOff val="0"/>
            <a:alpha val="34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Expand Boundaries Given Updated Models</a:t>
          </a:r>
          <a:endParaRPr lang="en-US" dirty="0">
            <a:solidFill>
              <a:schemeClr val="tx1"/>
            </a:solidFill>
          </a:endParaRPr>
        </a:p>
      </dgm:t>
    </dgm:pt>
    <dgm:pt modelId="{E396A6A6-D980-44C6-A66F-6F5155A9D7B1}" type="parTrans" cxnId="{B54BE6CD-7D40-45AD-BB85-783E21F80CDE}">
      <dgm:prSet/>
      <dgm:spPr/>
      <dgm:t>
        <a:bodyPr/>
        <a:lstStyle/>
        <a:p>
          <a:endParaRPr lang="en-US"/>
        </a:p>
      </dgm:t>
    </dgm:pt>
    <dgm:pt modelId="{A3733EA9-AE5B-426D-830F-EA6104FC14EE}" type="sibTrans" cxnId="{B54BE6CD-7D40-45AD-BB85-783E21F80CDE}">
      <dgm:prSet/>
      <dgm:spPr/>
      <dgm:t>
        <a:bodyPr/>
        <a:lstStyle/>
        <a:p>
          <a:endParaRPr lang="en-US"/>
        </a:p>
      </dgm:t>
    </dgm:pt>
    <dgm:pt modelId="{AB4F870B-0ADB-4FF7-B6EE-912273C80B40}" type="pres">
      <dgm:prSet presAssocID="{E8024186-9438-4AC5-9CEA-C2B5E80BA6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10C75B-D128-4BA4-B7B2-0D0C2511A91A}" type="pres">
      <dgm:prSet presAssocID="{2442A1D9-4D36-4BFB-919A-7E24AECDE54C}" presName="root1" presStyleCnt="0"/>
      <dgm:spPr/>
    </dgm:pt>
    <dgm:pt modelId="{CB8C2C14-DA65-4F27-8B58-C6DC6406C831}" type="pres">
      <dgm:prSet presAssocID="{2442A1D9-4D36-4BFB-919A-7E24AECDE54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EDC9BB-3F86-43DD-82AA-BBF972E45BBC}" type="pres">
      <dgm:prSet presAssocID="{2442A1D9-4D36-4BFB-919A-7E24AECDE54C}" presName="level2hierChild" presStyleCnt="0"/>
      <dgm:spPr/>
    </dgm:pt>
    <dgm:pt modelId="{FBB65B4B-032B-459A-AF20-E6EF4F1C3B23}" type="pres">
      <dgm:prSet presAssocID="{10F1DF9F-3635-42C3-8213-ED4E044911F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8076110-3A6C-45C5-BC44-CF56ECA0AC0E}" type="pres">
      <dgm:prSet presAssocID="{10F1DF9F-3635-42C3-8213-ED4E044911F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A7B92C0-B27F-42E9-BD4D-8B3E2A37C400}" type="pres">
      <dgm:prSet presAssocID="{CFA9663F-3B32-4BF6-9D05-5AADA5033602}" presName="root2" presStyleCnt="0"/>
      <dgm:spPr/>
    </dgm:pt>
    <dgm:pt modelId="{CF07CBE2-0242-4A28-A44A-38CEF27754B9}" type="pres">
      <dgm:prSet presAssocID="{CFA9663F-3B32-4BF6-9D05-5AADA5033602}" presName="LevelTwoTextNode" presStyleLbl="node2" presStyleIdx="0" presStyleCnt="2" custLinFactY="15322" custLinFactNeighborX="-1741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C33C7-F853-4F30-9895-E791D4DC7CA4}" type="pres">
      <dgm:prSet presAssocID="{CFA9663F-3B32-4BF6-9D05-5AADA5033602}" presName="level3hierChild" presStyleCnt="0"/>
      <dgm:spPr/>
    </dgm:pt>
    <dgm:pt modelId="{4FE3B793-3D7C-46FC-B27B-73B544B8EAB3}" type="pres">
      <dgm:prSet presAssocID="{47E3D7C5-6254-40C2-8A90-AB8DE94AC4A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135A4DC-0FAE-4B23-9D4C-E6E104B951E8}" type="pres">
      <dgm:prSet presAssocID="{47E3D7C5-6254-40C2-8A90-AB8DE94AC4A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329D417-6DC8-456A-8DBF-9174EE52DC25}" type="pres">
      <dgm:prSet presAssocID="{34F13DDB-D0FD-4B12-9F14-DA1669484D05}" presName="root2" presStyleCnt="0"/>
      <dgm:spPr/>
    </dgm:pt>
    <dgm:pt modelId="{46184A95-91EB-4E60-B1C9-C319104684BD}" type="pres">
      <dgm:prSet presAssocID="{34F13DDB-D0FD-4B12-9F14-DA1669484D05}" presName="LevelTwoTextNode" presStyleLbl="node3" presStyleIdx="0" presStyleCnt="3" custLinFactY="22881" custLinFactNeighborX="-3603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6EB0C-C164-4962-87E8-97018C756A62}" type="pres">
      <dgm:prSet presAssocID="{34F13DDB-D0FD-4B12-9F14-DA1669484D05}" presName="level3hierChild" presStyleCnt="0"/>
      <dgm:spPr/>
    </dgm:pt>
    <dgm:pt modelId="{0F71755D-3D67-4D9F-9E54-A6C4DA34A8F9}" type="pres">
      <dgm:prSet presAssocID="{04497C67-A417-4BF1-BE7D-18AAA73DA440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B65FB9C8-2DA1-49A5-A2C7-292D98987EE9}" type="pres">
      <dgm:prSet presAssocID="{04497C67-A417-4BF1-BE7D-18AAA73DA440}" presName="connTx" presStyleLbl="parChTrans1D3" presStyleIdx="1" presStyleCnt="3"/>
      <dgm:spPr/>
      <dgm:t>
        <a:bodyPr/>
        <a:lstStyle/>
        <a:p>
          <a:endParaRPr lang="en-US"/>
        </a:p>
      </dgm:t>
    </dgm:pt>
    <dgm:pt modelId="{B6214135-E3C5-44FD-95C7-DFCEF9CAB975}" type="pres">
      <dgm:prSet presAssocID="{120EA3A7-4429-4274-AF1C-05A42462D84F}" presName="root2" presStyleCnt="0"/>
      <dgm:spPr/>
    </dgm:pt>
    <dgm:pt modelId="{BD8333F6-55C8-40DE-84C0-7E48AA6D3234}" type="pres">
      <dgm:prSet presAssocID="{120EA3A7-4429-4274-AF1C-05A42462D84F}" presName="LevelTwoTextNode" presStyleLbl="node3" presStyleIdx="1" presStyleCnt="3" custLinFactY="68527" custLinFactNeighborX="-3759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8CFAA5-4CB6-4C8F-9017-14D45D5E8A77}" type="pres">
      <dgm:prSet presAssocID="{120EA3A7-4429-4274-AF1C-05A42462D84F}" presName="level3hierChild" presStyleCnt="0"/>
      <dgm:spPr/>
    </dgm:pt>
    <dgm:pt modelId="{B35BA910-7480-46E4-BD54-32363FF17DBA}" type="pres">
      <dgm:prSet presAssocID="{B84F50E0-C25B-4349-B532-BA77BBC53C7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E61B393-B201-4E87-B420-3E325D78B912}" type="pres">
      <dgm:prSet presAssocID="{B84F50E0-C25B-4349-B532-BA77BBC53C7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DD0915C-802D-4B80-BA51-25D25FF111C8}" type="pres">
      <dgm:prSet presAssocID="{6EFC5770-317F-47CF-AC96-022DCEA22298}" presName="root2" presStyleCnt="0"/>
      <dgm:spPr/>
    </dgm:pt>
    <dgm:pt modelId="{21C8839B-111B-4ABF-A72E-CC5507D8D120}" type="pres">
      <dgm:prSet presAssocID="{6EFC5770-317F-47CF-AC96-022DCEA22298}" presName="LevelTwoTextNode" presStyleLbl="node2" presStyleIdx="1" presStyleCnt="2" custLinFactY="-100000" custLinFactNeighborX="-27394" custLinFactNeighborY="-1166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3387EB-58F7-4D06-B773-A5A9E3C5B1F6}" type="pres">
      <dgm:prSet presAssocID="{6EFC5770-317F-47CF-AC96-022DCEA22298}" presName="level3hierChild" presStyleCnt="0"/>
      <dgm:spPr/>
    </dgm:pt>
    <dgm:pt modelId="{3ECE5D4F-437D-414B-B427-FDEBCEA0B470}" type="pres">
      <dgm:prSet presAssocID="{E396A6A6-D980-44C6-A66F-6F5155A9D7B1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C629EB28-E228-46C4-B297-113E5B1822B7}" type="pres">
      <dgm:prSet presAssocID="{E396A6A6-D980-44C6-A66F-6F5155A9D7B1}" presName="connTx" presStyleLbl="parChTrans1D3" presStyleIdx="2" presStyleCnt="3"/>
      <dgm:spPr/>
      <dgm:t>
        <a:bodyPr/>
        <a:lstStyle/>
        <a:p>
          <a:endParaRPr lang="en-US"/>
        </a:p>
      </dgm:t>
    </dgm:pt>
    <dgm:pt modelId="{24CCF0C8-5BF6-4042-BAF8-E559C546D4F9}" type="pres">
      <dgm:prSet presAssocID="{8E13A0E0-FC77-4C7A-98AE-61814E784503}" presName="root2" presStyleCnt="0"/>
      <dgm:spPr/>
    </dgm:pt>
    <dgm:pt modelId="{14084E33-7E0D-46C5-8932-869503F459FE}" type="pres">
      <dgm:prSet presAssocID="{8E13A0E0-FC77-4C7A-98AE-61814E784503}" presName="LevelTwoTextNode" presStyleLbl="node3" presStyleIdx="2" presStyleCnt="3" custLinFactY="-100000" custLinFactNeighborX="-36030" custLinFactNeighborY="-1760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EBEADC-423A-42C3-AD31-7BB7A11C58EA}" type="pres">
      <dgm:prSet presAssocID="{8E13A0E0-FC77-4C7A-98AE-61814E784503}" presName="level3hierChild" presStyleCnt="0"/>
      <dgm:spPr/>
    </dgm:pt>
  </dgm:ptLst>
  <dgm:cxnLst>
    <dgm:cxn modelId="{060F1270-5726-4DBB-A798-1F4DCF0F5845}" type="presOf" srcId="{B84F50E0-C25B-4349-B532-BA77BBC53C7B}" destId="{B35BA910-7480-46E4-BD54-32363FF17DBA}" srcOrd="0" destOrd="0" presId="urn:microsoft.com/office/officeart/2005/8/layout/hierarchy2"/>
    <dgm:cxn modelId="{6E38E47C-F1F4-46B9-99F5-E9F293551AC5}" type="presOf" srcId="{E8024186-9438-4AC5-9CEA-C2B5E80BA6F8}" destId="{AB4F870B-0ADB-4FF7-B6EE-912273C80B40}" srcOrd="0" destOrd="0" presId="urn:microsoft.com/office/officeart/2005/8/layout/hierarchy2"/>
    <dgm:cxn modelId="{53FE7CAE-F0A4-4680-95A0-DA5965A4BBE9}" type="presOf" srcId="{E396A6A6-D980-44C6-A66F-6F5155A9D7B1}" destId="{C629EB28-E228-46C4-B297-113E5B1822B7}" srcOrd="1" destOrd="0" presId="urn:microsoft.com/office/officeart/2005/8/layout/hierarchy2"/>
    <dgm:cxn modelId="{4F297C7C-7C36-4266-90C3-C20AC71DDEE4}" type="presOf" srcId="{04497C67-A417-4BF1-BE7D-18AAA73DA440}" destId="{0F71755D-3D67-4D9F-9E54-A6C4DA34A8F9}" srcOrd="0" destOrd="0" presId="urn:microsoft.com/office/officeart/2005/8/layout/hierarchy2"/>
    <dgm:cxn modelId="{B54BE6CD-7D40-45AD-BB85-783E21F80CDE}" srcId="{6EFC5770-317F-47CF-AC96-022DCEA22298}" destId="{8E13A0E0-FC77-4C7A-98AE-61814E784503}" srcOrd="0" destOrd="0" parTransId="{E396A6A6-D980-44C6-A66F-6F5155A9D7B1}" sibTransId="{A3733EA9-AE5B-426D-830F-EA6104FC14EE}"/>
    <dgm:cxn modelId="{2049BED0-AE99-4D8F-B6F6-3EF5D6E23FFC}" type="presOf" srcId="{10F1DF9F-3635-42C3-8213-ED4E044911FE}" destId="{FBB65B4B-032B-459A-AF20-E6EF4F1C3B23}" srcOrd="0" destOrd="0" presId="urn:microsoft.com/office/officeart/2005/8/layout/hierarchy2"/>
    <dgm:cxn modelId="{486575EA-0EA0-4F83-BD88-F72F5F6DAB04}" type="presOf" srcId="{8E13A0E0-FC77-4C7A-98AE-61814E784503}" destId="{14084E33-7E0D-46C5-8932-869503F459FE}" srcOrd="0" destOrd="0" presId="urn:microsoft.com/office/officeart/2005/8/layout/hierarchy2"/>
    <dgm:cxn modelId="{E0362FF9-BE39-4194-9B54-B5FABF25A724}" srcId="{CFA9663F-3B32-4BF6-9D05-5AADA5033602}" destId="{120EA3A7-4429-4274-AF1C-05A42462D84F}" srcOrd="1" destOrd="0" parTransId="{04497C67-A417-4BF1-BE7D-18AAA73DA440}" sibTransId="{00AA222F-DC78-4207-8A98-5BF6F020B643}"/>
    <dgm:cxn modelId="{4F647601-2F6C-4AFA-82F7-8CEBADB96FE4}" type="presOf" srcId="{120EA3A7-4429-4274-AF1C-05A42462D84F}" destId="{BD8333F6-55C8-40DE-84C0-7E48AA6D3234}" srcOrd="0" destOrd="0" presId="urn:microsoft.com/office/officeart/2005/8/layout/hierarchy2"/>
    <dgm:cxn modelId="{A699F03E-3096-4DCF-9E8D-4E254FF1FF98}" type="presOf" srcId="{6EFC5770-317F-47CF-AC96-022DCEA22298}" destId="{21C8839B-111B-4ABF-A72E-CC5507D8D120}" srcOrd="0" destOrd="0" presId="urn:microsoft.com/office/officeart/2005/8/layout/hierarchy2"/>
    <dgm:cxn modelId="{DDA2D541-F2B4-4DC1-AB7C-26B436A10F4D}" srcId="{2442A1D9-4D36-4BFB-919A-7E24AECDE54C}" destId="{CFA9663F-3B32-4BF6-9D05-5AADA5033602}" srcOrd="0" destOrd="0" parTransId="{10F1DF9F-3635-42C3-8213-ED4E044911FE}" sibTransId="{35116A5C-3AAE-4CD2-88BC-A7FD29C052E9}"/>
    <dgm:cxn modelId="{BB676DE5-3D62-467D-8414-B198A4387A14}" type="presOf" srcId="{34F13DDB-D0FD-4B12-9F14-DA1669484D05}" destId="{46184A95-91EB-4E60-B1C9-C319104684BD}" srcOrd="0" destOrd="0" presId="urn:microsoft.com/office/officeart/2005/8/layout/hierarchy2"/>
    <dgm:cxn modelId="{8B44DC80-887B-492B-B559-B10A4FBAF781}" srcId="{2442A1D9-4D36-4BFB-919A-7E24AECDE54C}" destId="{6EFC5770-317F-47CF-AC96-022DCEA22298}" srcOrd="1" destOrd="0" parTransId="{B84F50E0-C25B-4349-B532-BA77BBC53C7B}" sibTransId="{07B8D5D5-A0C2-4AA7-82D9-A94E505069E3}"/>
    <dgm:cxn modelId="{FF8F8F6B-A3DF-4C77-9302-8AE0F5AC2C36}" srcId="{E8024186-9438-4AC5-9CEA-C2B5E80BA6F8}" destId="{2442A1D9-4D36-4BFB-919A-7E24AECDE54C}" srcOrd="0" destOrd="0" parTransId="{0FEE3A2C-00FE-4D4B-9156-FA1E59739E32}" sibTransId="{03E1A5D3-D32A-4B52-9928-397D40FC8605}"/>
    <dgm:cxn modelId="{F985E34A-1755-477A-9E1D-C61BCB8E4932}" type="presOf" srcId="{47E3D7C5-6254-40C2-8A90-AB8DE94AC4AD}" destId="{F135A4DC-0FAE-4B23-9D4C-E6E104B951E8}" srcOrd="1" destOrd="0" presId="urn:microsoft.com/office/officeart/2005/8/layout/hierarchy2"/>
    <dgm:cxn modelId="{322FE3E7-2B97-4B77-B711-16351F75A3F5}" type="presOf" srcId="{B84F50E0-C25B-4349-B532-BA77BBC53C7B}" destId="{3E61B393-B201-4E87-B420-3E325D78B912}" srcOrd="1" destOrd="0" presId="urn:microsoft.com/office/officeart/2005/8/layout/hierarchy2"/>
    <dgm:cxn modelId="{42A4B97D-D5EC-46E8-B341-CDB99231C67E}" type="presOf" srcId="{04497C67-A417-4BF1-BE7D-18AAA73DA440}" destId="{B65FB9C8-2DA1-49A5-A2C7-292D98987EE9}" srcOrd="1" destOrd="0" presId="urn:microsoft.com/office/officeart/2005/8/layout/hierarchy2"/>
    <dgm:cxn modelId="{33E7A940-AFF7-43DB-92F8-5FC942347773}" type="presOf" srcId="{2442A1D9-4D36-4BFB-919A-7E24AECDE54C}" destId="{CB8C2C14-DA65-4F27-8B58-C6DC6406C831}" srcOrd="0" destOrd="0" presId="urn:microsoft.com/office/officeart/2005/8/layout/hierarchy2"/>
    <dgm:cxn modelId="{D6FAAAEE-FC58-4C9A-BDD2-3F0447030FEF}" type="presOf" srcId="{E396A6A6-D980-44C6-A66F-6F5155A9D7B1}" destId="{3ECE5D4F-437D-414B-B427-FDEBCEA0B470}" srcOrd="0" destOrd="0" presId="urn:microsoft.com/office/officeart/2005/8/layout/hierarchy2"/>
    <dgm:cxn modelId="{D538A44E-521C-47E1-9973-06B62ADCEF51}" type="presOf" srcId="{47E3D7C5-6254-40C2-8A90-AB8DE94AC4AD}" destId="{4FE3B793-3D7C-46FC-B27B-73B544B8EAB3}" srcOrd="0" destOrd="0" presId="urn:microsoft.com/office/officeart/2005/8/layout/hierarchy2"/>
    <dgm:cxn modelId="{BE05B4F0-D23A-4602-B849-9491F766EAA2}" type="presOf" srcId="{10F1DF9F-3635-42C3-8213-ED4E044911FE}" destId="{28076110-3A6C-45C5-BC44-CF56ECA0AC0E}" srcOrd="1" destOrd="0" presId="urn:microsoft.com/office/officeart/2005/8/layout/hierarchy2"/>
    <dgm:cxn modelId="{CD7BE2A8-4C69-4A48-BD5E-04A328971438}" srcId="{CFA9663F-3B32-4BF6-9D05-5AADA5033602}" destId="{34F13DDB-D0FD-4B12-9F14-DA1669484D05}" srcOrd="0" destOrd="0" parTransId="{47E3D7C5-6254-40C2-8A90-AB8DE94AC4AD}" sibTransId="{EFDB4CBA-5803-478C-BC0B-AE0F9CA55908}"/>
    <dgm:cxn modelId="{F0513A60-6291-4109-896D-ACBE4C634069}" type="presOf" srcId="{CFA9663F-3B32-4BF6-9D05-5AADA5033602}" destId="{CF07CBE2-0242-4A28-A44A-38CEF27754B9}" srcOrd="0" destOrd="0" presId="urn:microsoft.com/office/officeart/2005/8/layout/hierarchy2"/>
    <dgm:cxn modelId="{5C0E3B0E-A794-41B3-8E1C-DF7A04876517}" type="presParOf" srcId="{AB4F870B-0ADB-4FF7-B6EE-912273C80B40}" destId="{0010C75B-D128-4BA4-B7B2-0D0C2511A91A}" srcOrd="0" destOrd="0" presId="urn:microsoft.com/office/officeart/2005/8/layout/hierarchy2"/>
    <dgm:cxn modelId="{9DA4B98C-0269-40EC-8F8F-ADF1CB0192A7}" type="presParOf" srcId="{0010C75B-D128-4BA4-B7B2-0D0C2511A91A}" destId="{CB8C2C14-DA65-4F27-8B58-C6DC6406C831}" srcOrd="0" destOrd="0" presId="urn:microsoft.com/office/officeart/2005/8/layout/hierarchy2"/>
    <dgm:cxn modelId="{C1C3FA46-EC8D-4B4F-BA6A-4050FC13C5F7}" type="presParOf" srcId="{0010C75B-D128-4BA4-B7B2-0D0C2511A91A}" destId="{4BEDC9BB-3F86-43DD-82AA-BBF972E45BBC}" srcOrd="1" destOrd="0" presId="urn:microsoft.com/office/officeart/2005/8/layout/hierarchy2"/>
    <dgm:cxn modelId="{0CDB323D-077E-46F9-B35C-CCF647167B56}" type="presParOf" srcId="{4BEDC9BB-3F86-43DD-82AA-BBF972E45BBC}" destId="{FBB65B4B-032B-459A-AF20-E6EF4F1C3B23}" srcOrd="0" destOrd="0" presId="urn:microsoft.com/office/officeart/2005/8/layout/hierarchy2"/>
    <dgm:cxn modelId="{8626F9DB-1494-4E0A-B1CE-835D20B758EE}" type="presParOf" srcId="{FBB65B4B-032B-459A-AF20-E6EF4F1C3B23}" destId="{28076110-3A6C-45C5-BC44-CF56ECA0AC0E}" srcOrd="0" destOrd="0" presId="urn:microsoft.com/office/officeart/2005/8/layout/hierarchy2"/>
    <dgm:cxn modelId="{B0F749D0-BE36-4ACF-8CD1-16C91EEADBFD}" type="presParOf" srcId="{4BEDC9BB-3F86-43DD-82AA-BBF972E45BBC}" destId="{CA7B92C0-B27F-42E9-BD4D-8B3E2A37C400}" srcOrd="1" destOrd="0" presId="urn:microsoft.com/office/officeart/2005/8/layout/hierarchy2"/>
    <dgm:cxn modelId="{434B8245-312B-49A5-AFDA-768EB1EF013C}" type="presParOf" srcId="{CA7B92C0-B27F-42E9-BD4D-8B3E2A37C400}" destId="{CF07CBE2-0242-4A28-A44A-38CEF27754B9}" srcOrd="0" destOrd="0" presId="urn:microsoft.com/office/officeart/2005/8/layout/hierarchy2"/>
    <dgm:cxn modelId="{CA0615E4-82F1-40F5-8F59-48E15CB2928B}" type="presParOf" srcId="{CA7B92C0-B27F-42E9-BD4D-8B3E2A37C400}" destId="{12AC33C7-F853-4F30-9895-E791D4DC7CA4}" srcOrd="1" destOrd="0" presId="urn:microsoft.com/office/officeart/2005/8/layout/hierarchy2"/>
    <dgm:cxn modelId="{606404AD-E56A-4A9A-845C-8C56B2842F7F}" type="presParOf" srcId="{12AC33C7-F853-4F30-9895-E791D4DC7CA4}" destId="{4FE3B793-3D7C-46FC-B27B-73B544B8EAB3}" srcOrd="0" destOrd="0" presId="urn:microsoft.com/office/officeart/2005/8/layout/hierarchy2"/>
    <dgm:cxn modelId="{A72FBB8C-5E84-424B-88A4-8A90997D5F17}" type="presParOf" srcId="{4FE3B793-3D7C-46FC-B27B-73B544B8EAB3}" destId="{F135A4DC-0FAE-4B23-9D4C-E6E104B951E8}" srcOrd="0" destOrd="0" presId="urn:microsoft.com/office/officeart/2005/8/layout/hierarchy2"/>
    <dgm:cxn modelId="{D37839FD-A011-4E57-B09D-C8177AEC090A}" type="presParOf" srcId="{12AC33C7-F853-4F30-9895-E791D4DC7CA4}" destId="{E329D417-6DC8-456A-8DBF-9174EE52DC25}" srcOrd="1" destOrd="0" presId="urn:microsoft.com/office/officeart/2005/8/layout/hierarchy2"/>
    <dgm:cxn modelId="{04E394F9-B14B-432E-B68D-F08C8675D8C6}" type="presParOf" srcId="{E329D417-6DC8-456A-8DBF-9174EE52DC25}" destId="{46184A95-91EB-4E60-B1C9-C319104684BD}" srcOrd="0" destOrd="0" presId="urn:microsoft.com/office/officeart/2005/8/layout/hierarchy2"/>
    <dgm:cxn modelId="{976F71D8-AC5E-4DC9-95D6-D8948597D8F7}" type="presParOf" srcId="{E329D417-6DC8-456A-8DBF-9174EE52DC25}" destId="{A526EB0C-C164-4962-87E8-97018C756A62}" srcOrd="1" destOrd="0" presId="urn:microsoft.com/office/officeart/2005/8/layout/hierarchy2"/>
    <dgm:cxn modelId="{C0858FDF-96A1-4A97-AF58-A4645E656715}" type="presParOf" srcId="{12AC33C7-F853-4F30-9895-E791D4DC7CA4}" destId="{0F71755D-3D67-4D9F-9E54-A6C4DA34A8F9}" srcOrd="2" destOrd="0" presId="urn:microsoft.com/office/officeart/2005/8/layout/hierarchy2"/>
    <dgm:cxn modelId="{49B07646-8B7A-4416-822E-BA69EE4BF751}" type="presParOf" srcId="{0F71755D-3D67-4D9F-9E54-A6C4DA34A8F9}" destId="{B65FB9C8-2DA1-49A5-A2C7-292D98987EE9}" srcOrd="0" destOrd="0" presId="urn:microsoft.com/office/officeart/2005/8/layout/hierarchy2"/>
    <dgm:cxn modelId="{7EC93170-86DC-4DB8-ABC6-24815C8D332C}" type="presParOf" srcId="{12AC33C7-F853-4F30-9895-E791D4DC7CA4}" destId="{B6214135-E3C5-44FD-95C7-DFCEF9CAB975}" srcOrd="3" destOrd="0" presId="urn:microsoft.com/office/officeart/2005/8/layout/hierarchy2"/>
    <dgm:cxn modelId="{78F0A944-F3A5-4489-91C6-1DAB4775D3FD}" type="presParOf" srcId="{B6214135-E3C5-44FD-95C7-DFCEF9CAB975}" destId="{BD8333F6-55C8-40DE-84C0-7E48AA6D3234}" srcOrd="0" destOrd="0" presId="urn:microsoft.com/office/officeart/2005/8/layout/hierarchy2"/>
    <dgm:cxn modelId="{D3DB64D6-0838-4412-AFE8-9F28F380C4E4}" type="presParOf" srcId="{B6214135-E3C5-44FD-95C7-DFCEF9CAB975}" destId="{658CFAA5-4CB6-4C8F-9017-14D45D5E8A77}" srcOrd="1" destOrd="0" presId="urn:microsoft.com/office/officeart/2005/8/layout/hierarchy2"/>
    <dgm:cxn modelId="{254461DB-7042-4403-BF2B-42217AA5A0B9}" type="presParOf" srcId="{4BEDC9BB-3F86-43DD-82AA-BBF972E45BBC}" destId="{B35BA910-7480-46E4-BD54-32363FF17DBA}" srcOrd="2" destOrd="0" presId="urn:microsoft.com/office/officeart/2005/8/layout/hierarchy2"/>
    <dgm:cxn modelId="{11B4A8B8-047A-43B8-A9BE-0A77D2617CF6}" type="presParOf" srcId="{B35BA910-7480-46E4-BD54-32363FF17DBA}" destId="{3E61B393-B201-4E87-B420-3E325D78B912}" srcOrd="0" destOrd="0" presId="urn:microsoft.com/office/officeart/2005/8/layout/hierarchy2"/>
    <dgm:cxn modelId="{7422BCA0-51C7-412D-8E44-DDDF9BE249E7}" type="presParOf" srcId="{4BEDC9BB-3F86-43DD-82AA-BBF972E45BBC}" destId="{3DD0915C-802D-4B80-BA51-25D25FF111C8}" srcOrd="3" destOrd="0" presId="urn:microsoft.com/office/officeart/2005/8/layout/hierarchy2"/>
    <dgm:cxn modelId="{8C427ABD-3326-400C-83EA-CE09B1206E56}" type="presParOf" srcId="{3DD0915C-802D-4B80-BA51-25D25FF111C8}" destId="{21C8839B-111B-4ABF-A72E-CC5507D8D120}" srcOrd="0" destOrd="0" presId="urn:microsoft.com/office/officeart/2005/8/layout/hierarchy2"/>
    <dgm:cxn modelId="{81C32D0F-88AC-4767-AC63-A6A76179337B}" type="presParOf" srcId="{3DD0915C-802D-4B80-BA51-25D25FF111C8}" destId="{3A3387EB-58F7-4D06-B773-A5A9E3C5B1F6}" srcOrd="1" destOrd="0" presId="urn:microsoft.com/office/officeart/2005/8/layout/hierarchy2"/>
    <dgm:cxn modelId="{0426D579-813E-4D66-95BD-A68B2752CFF5}" type="presParOf" srcId="{3A3387EB-58F7-4D06-B773-A5A9E3C5B1F6}" destId="{3ECE5D4F-437D-414B-B427-FDEBCEA0B470}" srcOrd="0" destOrd="0" presId="urn:microsoft.com/office/officeart/2005/8/layout/hierarchy2"/>
    <dgm:cxn modelId="{24053EFD-76AC-4994-9AF8-AE481A107110}" type="presParOf" srcId="{3ECE5D4F-437D-414B-B427-FDEBCEA0B470}" destId="{C629EB28-E228-46C4-B297-113E5B1822B7}" srcOrd="0" destOrd="0" presId="urn:microsoft.com/office/officeart/2005/8/layout/hierarchy2"/>
    <dgm:cxn modelId="{F7AF90B8-02EB-431E-8526-DDAB393B0C40}" type="presParOf" srcId="{3A3387EB-58F7-4D06-B773-A5A9E3C5B1F6}" destId="{24CCF0C8-5BF6-4042-BAF8-E559C546D4F9}" srcOrd="1" destOrd="0" presId="urn:microsoft.com/office/officeart/2005/8/layout/hierarchy2"/>
    <dgm:cxn modelId="{5C4F0C0F-D0BD-44AC-852F-4B0493C80033}" type="presParOf" srcId="{24CCF0C8-5BF6-4042-BAF8-E559C546D4F9}" destId="{14084E33-7E0D-46C5-8932-869503F459FE}" srcOrd="0" destOrd="0" presId="urn:microsoft.com/office/officeart/2005/8/layout/hierarchy2"/>
    <dgm:cxn modelId="{A90C96D9-8939-456E-AA97-DD90D1CD301F}" type="presParOf" srcId="{24CCF0C8-5BF6-4042-BAF8-E559C546D4F9}" destId="{5EEBEADC-423A-42C3-AD31-7BB7A11C58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D3D1F-8F7D-462B-BA2A-4D618B2979BC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4B3428-1DAE-46B5-8871-BD99E454D3AD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Materials Extraction and Production</a:t>
          </a:r>
          <a:endParaRPr lang="en-US" sz="2800" b="1" dirty="0"/>
        </a:p>
      </dgm:t>
    </dgm:pt>
    <dgm:pt modelId="{571CEFEF-9F1B-4668-BACF-741C81FD30CF}" type="parTrans" cxnId="{8D653C04-9679-4D92-8971-597C3B019C5C}">
      <dgm:prSet/>
      <dgm:spPr/>
      <dgm:t>
        <a:bodyPr/>
        <a:lstStyle/>
        <a:p>
          <a:endParaRPr lang="en-US"/>
        </a:p>
      </dgm:t>
    </dgm:pt>
    <dgm:pt modelId="{CE592536-D001-44B5-B024-C6C5752CB84A}" type="sibTrans" cxnId="{8D653C04-9679-4D92-8971-597C3B019C5C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7D8BA05-D0AB-4B13-859B-DAB12117EBC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Construction and M&amp;R</a:t>
          </a:r>
          <a:endParaRPr lang="en-US" sz="1800" b="1" dirty="0"/>
        </a:p>
      </dgm:t>
    </dgm:pt>
    <dgm:pt modelId="{452B9BB5-08F1-49A4-9DD9-6AF857BCB9B8}" type="parTrans" cxnId="{3D8AE4EB-1E0A-4917-B3F7-D55590CE834D}">
      <dgm:prSet/>
      <dgm:spPr/>
      <dgm:t>
        <a:bodyPr/>
        <a:lstStyle/>
        <a:p>
          <a:endParaRPr lang="en-US"/>
        </a:p>
      </dgm:t>
    </dgm:pt>
    <dgm:pt modelId="{0B070E40-01E7-4BF8-A279-AA0B307232AD}" type="sibTrans" cxnId="{3D8AE4EB-1E0A-4917-B3F7-D55590CE834D}">
      <dgm:prSet/>
      <dgm:spPr/>
      <dgm:t>
        <a:bodyPr/>
        <a:lstStyle/>
        <a:p>
          <a:endParaRPr lang="en-US"/>
        </a:p>
      </dgm:t>
    </dgm:pt>
    <dgm:pt modelId="{BA889AC8-9944-4A38-90E7-D95729B9B20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WZ Traffic Management</a:t>
          </a:r>
          <a:endParaRPr lang="en-US" sz="1800" b="1" dirty="0"/>
        </a:p>
      </dgm:t>
    </dgm:pt>
    <dgm:pt modelId="{BF5F2CCF-7BD0-4C12-9EC6-792847E6CEE0}" type="parTrans" cxnId="{44847383-C70D-4F43-A5D2-CD82B00C9AFA}">
      <dgm:prSet/>
      <dgm:spPr/>
      <dgm:t>
        <a:bodyPr/>
        <a:lstStyle/>
        <a:p>
          <a:endParaRPr lang="en-US"/>
        </a:p>
      </dgm:t>
    </dgm:pt>
    <dgm:pt modelId="{5C49B63B-CC82-4561-A3F1-3EF601F7B2CB}" type="sibTrans" cxnId="{44847383-C70D-4F43-A5D2-CD82B00C9AFA}">
      <dgm:prSet/>
      <dgm:spPr/>
      <dgm:t>
        <a:bodyPr/>
        <a:lstStyle/>
        <a:p>
          <a:endParaRPr lang="en-US"/>
        </a:p>
      </dgm:t>
    </dgm:pt>
    <dgm:pt modelId="{065CA0B0-DA3A-49A0-8F77-23E50044CE3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Usage</a:t>
          </a:r>
          <a:endParaRPr lang="en-US" sz="1800" b="1" dirty="0"/>
        </a:p>
      </dgm:t>
    </dgm:pt>
    <dgm:pt modelId="{18BEC059-17BB-47D4-85C9-D51A22CBA3A9}" type="parTrans" cxnId="{57A5E59F-B5D9-440D-A3D6-4957223AF3C3}">
      <dgm:prSet/>
      <dgm:spPr/>
      <dgm:t>
        <a:bodyPr/>
        <a:lstStyle/>
        <a:p>
          <a:endParaRPr lang="en-US"/>
        </a:p>
      </dgm:t>
    </dgm:pt>
    <dgm:pt modelId="{5735ABF7-00EA-4EDB-AB91-0AF06EAD9F5E}" type="sibTrans" cxnId="{57A5E59F-B5D9-440D-A3D6-4957223AF3C3}">
      <dgm:prSet/>
      <dgm:spPr/>
      <dgm:t>
        <a:bodyPr/>
        <a:lstStyle/>
        <a:p>
          <a:endParaRPr lang="en-US"/>
        </a:p>
      </dgm:t>
    </dgm:pt>
    <dgm:pt modelId="{6FE1F944-93E1-4DC0-9903-69A9436F5B6E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End-of-Life</a:t>
          </a:r>
          <a:endParaRPr lang="en-US" sz="1800" b="1" dirty="0"/>
        </a:p>
      </dgm:t>
    </dgm:pt>
    <dgm:pt modelId="{FF9AD107-7A06-44C7-BC1D-C64E9877179E}" type="parTrans" cxnId="{37BEF228-3B67-4168-9AD6-8A99C9BF174C}">
      <dgm:prSet/>
      <dgm:spPr/>
      <dgm:t>
        <a:bodyPr/>
        <a:lstStyle/>
        <a:p>
          <a:endParaRPr lang="en-US"/>
        </a:p>
      </dgm:t>
    </dgm:pt>
    <dgm:pt modelId="{1064A312-0FDF-4FA6-842B-137E71E3A346}" type="sibTrans" cxnId="{37BEF228-3B67-4168-9AD6-8A99C9BF174C}">
      <dgm:prSet/>
      <dgm:spPr/>
      <dgm:t>
        <a:bodyPr/>
        <a:lstStyle/>
        <a:p>
          <a:endParaRPr lang="en-US"/>
        </a:p>
      </dgm:t>
    </dgm:pt>
    <dgm:pt modelId="{B5028FC1-B768-4FD4-A572-4C3AEEA947DC}" type="pres">
      <dgm:prSet presAssocID="{934D3D1F-8F7D-462B-BA2A-4D618B2979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7BA70-9689-45FB-92DB-ACF63D9C4DA6}" type="pres">
      <dgm:prSet presAssocID="{934D3D1F-8F7D-462B-BA2A-4D618B2979BC}" presName="cycle" presStyleCnt="0"/>
      <dgm:spPr/>
    </dgm:pt>
    <dgm:pt modelId="{F99605E4-4FCC-48A1-B38C-73017C7806C2}" type="pres">
      <dgm:prSet presAssocID="{D34B3428-1DAE-46B5-8871-BD99E454D3AD}" presName="nodeFirstNode" presStyleLbl="node1" presStyleIdx="0" presStyleCnt="5" custScaleX="141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936BD-BED6-4181-B6EA-AB93C59B70A2}" type="pres">
      <dgm:prSet presAssocID="{CE592536-D001-44B5-B024-C6C5752CB84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3C40133-325F-4CB7-8EDA-6E8DFEB71CCB}" type="pres">
      <dgm:prSet presAssocID="{E7D8BA05-D0AB-4B13-859B-DAB12117EB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BECC1-EEC0-4E46-BB8D-9FE4CC252465}" type="pres">
      <dgm:prSet presAssocID="{BA889AC8-9944-4A38-90E7-D95729B9B203}" presName="nodeFollowingNodes" presStyleLbl="node1" presStyleIdx="2" presStyleCnt="5" custScaleX="111501" custScaleY="79814" custRadScaleRad="100799" custRadScaleInc="-24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936DB-2BE4-4989-B84C-19A72A001512}" type="pres">
      <dgm:prSet presAssocID="{065CA0B0-DA3A-49A0-8F77-23E50044CE38}" presName="nodeFollowingNodes" presStyleLbl="node1" presStyleIdx="3" presStyleCnt="5" custScaleX="105521" custScaleY="83822" custRadScaleRad="95715" custRadScaleInc="21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EB759-178E-4EA4-B82F-74BC819764DD}" type="pres">
      <dgm:prSet presAssocID="{6FE1F944-93E1-4DC0-9903-69A9436F5B6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B7F39-77CC-4F2B-A24F-A0991521CED4}" type="presOf" srcId="{D34B3428-1DAE-46B5-8871-BD99E454D3AD}" destId="{F99605E4-4FCC-48A1-B38C-73017C7806C2}" srcOrd="0" destOrd="0" presId="urn:microsoft.com/office/officeart/2005/8/layout/cycle3"/>
    <dgm:cxn modelId="{C38A840C-58A8-493C-857B-37B55B42F337}" type="presOf" srcId="{934D3D1F-8F7D-462B-BA2A-4D618B2979BC}" destId="{B5028FC1-B768-4FD4-A572-4C3AEEA947DC}" srcOrd="0" destOrd="0" presId="urn:microsoft.com/office/officeart/2005/8/layout/cycle3"/>
    <dgm:cxn modelId="{8D653C04-9679-4D92-8971-597C3B019C5C}" srcId="{934D3D1F-8F7D-462B-BA2A-4D618B2979BC}" destId="{D34B3428-1DAE-46B5-8871-BD99E454D3AD}" srcOrd="0" destOrd="0" parTransId="{571CEFEF-9F1B-4668-BACF-741C81FD30CF}" sibTransId="{CE592536-D001-44B5-B024-C6C5752CB84A}"/>
    <dgm:cxn modelId="{57A5E59F-B5D9-440D-A3D6-4957223AF3C3}" srcId="{934D3D1F-8F7D-462B-BA2A-4D618B2979BC}" destId="{065CA0B0-DA3A-49A0-8F77-23E50044CE38}" srcOrd="3" destOrd="0" parTransId="{18BEC059-17BB-47D4-85C9-D51A22CBA3A9}" sibTransId="{5735ABF7-00EA-4EDB-AB91-0AF06EAD9F5E}"/>
    <dgm:cxn modelId="{D9265752-2A79-45EA-A989-DEDAC90AA092}" type="presOf" srcId="{6FE1F944-93E1-4DC0-9903-69A9436F5B6E}" destId="{327EB759-178E-4EA4-B82F-74BC819764DD}" srcOrd="0" destOrd="0" presId="urn:microsoft.com/office/officeart/2005/8/layout/cycle3"/>
    <dgm:cxn modelId="{37BEF228-3B67-4168-9AD6-8A99C9BF174C}" srcId="{934D3D1F-8F7D-462B-BA2A-4D618B2979BC}" destId="{6FE1F944-93E1-4DC0-9903-69A9436F5B6E}" srcOrd="4" destOrd="0" parTransId="{FF9AD107-7A06-44C7-BC1D-C64E9877179E}" sibTransId="{1064A312-0FDF-4FA6-842B-137E71E3A346}"/>
    <dgm:cxn modelId="{44847383-C70D-4F43-A5D2-CD82B00C9AFA}" srcId="{934D3D1F-8F7D-462B-BA2A-4D618B2979BC}" destId="{BA889AC8-9944-4A38-90E7-D95729B9B203}" srcOrd="2" destOrd="0" parTransId="{BF5F2CCF-7BD0-4C12-9EC6-792847E6CEE0}" sibTransId="{5C49B63B-CC82-4561-A3F1-3EF601F7B2CB}"/>
    <dgm:cxn modelId="{1A1ED40B-E4DC-4CD4-A83B-BAF9499D57CE}" type="presOf" srcId="{CE592536-D001-44B5-B024-C6C5752CB84A}" destId="{3AF936BD-BED6-4181-B6EA-AB93C59B70A2}" srcOrd="0" destOrd="0" presId="urn:microsoft.com/office/officeart/2005/8/layout/cycle3"/>
    <dgm:cxn modelId="{59AFD6F0-C7A4-41C0-801B-7C0F4006AF6D}" type="presOf" srcId="{BA889AC8-9944-4A38-90E7-D95729B9B203}" destId="{0EFBECC1-EEC0-4E46-BB8D-9FE4CC252465}" srcOrd="0" destOrd="0" presId="urn:microsoft.com/office/officeart/2005/8/layout/cycle3"/>
    <dgm:cxn modelId="{420BE371-0B77-498B-A426-4AA20713BCF4}" type="presOf" srcId="{E7D8BA05-D0AB-4B13-859B-DAB12117EBC4}" destId="{F3C40133-325F-4CB7-8EDA-6E8DFEB71CCB}" srcOrd="0" destOrd="0" presId="urn:microsoft.com/office/officeart/2005/8/layout/cycle3"/>
    <dgm:cxn modelId="{3D8AE4EB-1E0A-4917-B3F7-D55590CE834D}" srcId="{934D3D1F-8F7D-462B-BA2A-4D618B2979BC}" destId="{E7D8BA05-D0AB-4B13-859B-DAB12117EBC4}" srcOrd="1" destOrd="0" parTransId="{452B9BB5-08F1-49A4-9DD9-6AF857BCB9B8}" sibTransId="{0B070E40-01E7-4BF8-A279-AA0B307232AD}"/>
    <dgm:cxn modelId="{8CF4EF97-ECF5-49BD-8AF3-89B393049CF4}" type="presOf" srcId="{065CA0B0-DA3A-49A0-8F77-23E50044CE38}" destId="{EE7936DB-2BE4-4989-B84C-19A72A001512}" srcOrd="0" destOrd="0" presId="urn:microsoft.com/office/officeart/2005/8/layout/cycle3"/>
    <dgm:cxn modelId="{9164874B-621E-4DB5-8887-CCE84A43BFBE}" type="presParOf" srcId="{B5028FC1-B768-4FD4-A572-4C3AEEA947DC}" destId="{AE57BA70-9689-45FB-92DB-ACF63D9C4DA6}" srcOrd="0" destOrd="0" presId="urn:microsoft.com/office/officeart/2005/8/layout/cycle3"/>
    <dgm:cxn modelId="{72D1ABBB-2BC1-4668-92C3-C4F81711526C}" type="presParOf" srcId="{AE57BA70-9689-45FB-92DB-ACF63D9C4DA6}" destId="{F99605E4-4FCC-48A1-B38C-73017C7806C2}" srcOrd="0" destOrd="0" presId="urn:microsoft.com/office/officeart/2005/8/layout/cycle3"/>
    <dgm:cxn modelId="{EBA8EF19-5590-4BFC-8A04-3C525163DD13}" type="presParOf" srcId="{AE57BA70-9689-45FB-92DB-ACF63D9C4DA6}" destId="{3AF936BD-BED6-4181-B6EA-AB93C59B70A2}" srcOrd="1" destOrd="0" presId="urn:microsoft.com/office/officeart/2005/8/layout/cycle3"/>
    <dgm:cxn modelId="{AABB45F3-3097-4E53-BCA2-64A36D124F36}" type="presParOf" srcId="{AE57BA70-9689-45FB-92DB-ACF63D9C4DA6}" destId="{F3C40133-325F-4CB7-8EDA-6E8DFEB71CCB}" srcOrd="2" destOrd="0" presId="urn:microsoft.com/office/officeart/2005/8/layout/cycle3"/>
    <dgm:cxn modelId="{EF447449-90A3-4E5A-8139-39D14BE5E589}" type="presParOf" srcId="{AE57BA70-9689-45FB-92DB-ACF63D9C4DA6}" destId="{0EFBECC1-EEC0-4E46-BB8D-9FE4CC252465}" srcOrd="3" destOrd="0" presId="urn:microsoft.com/office/officeart/2005/8/layout/cycle3"/>
    <dgm:cxn modelId="{E9CCBBBD-B71B-4550-941F-418FB8932753}" type="presParOf" srcId="{AE57BA70-9689-45FB-92DB-ACF63D9C4DA6}" destId="{EE7936DB-2BE4-4989-B84C-19A72A001512}" srcOrd="4" destOrd="0" presId="urn:microsoft.com/office/officeart/2005/8/layout/cycle3"/>
    <dgm:cxn modelId="{953CBB51-8027-4704-9FBE-96024251F8D9}" type="presParOf" srcId="{AE57BA70-9689-45FB-92DB-ACF63D9C4DA6}" destId="{327EB759-178E-4EA4-B82F-74BC819764D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3E3A0-9C68-4ACC-AF02-2DE249DAD7AB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585644-1383-4086-ABD3-2B0F7A72E2B5}">
      <dgm:prSet phldrT="[Texto]" custT="1"/>
      <dgm:spPr>
        <a:xfrm>
          <a:off x="504059" y="2442067"/>
          <a:ext cx="1140124" cy="453390"/>
        </a:xfrm>
      </dgm:spPr>
      <dgm:t>
        <a:bodyPr/>
        <a:lstStyle/>
        <a:p>
          <a:r>
            <a:rPr lang="en-US" sz="1800" b="1" dirty="0" smtClean="0">
              <a:latin typeface="Calibri"/>
              <a:ea typeface="+mn-ea"/>
              <a:cs typeface="+mn-cs"/>
            </a:rPr>
            <a:t>M&amp;R Scenario</a:t>
          </a:r>
          <a:endParaRPr lang="en-US" sz="1800" b="1" dirty="0">
            <a:latin typeface="Calibri"/>
            <a:ea typeface="+mn-ea"/>
            <a:cs typeface="+mn-cs"/>
          </a:endParaRPr>
        </a:p>
      </dgm:t>
    </dgm:pt>
    <dgm:pt modelId="{8FAD64A0-6E9F-4CD3-A5D3-5ED992F48CDC}" type="parTrans" cxnId="{F27D88FA-DEA0-4B59-863D-E51F18924017}">
      <dgm:prSet/>
      <dgm:spPr/>
      <dgm:t>
        <a:bodyPr/>
        <a:lstStyle/>
        <a:p>
          <a:endParaRPr lang="en-US"/>
        </a:p>
      </dgm:t>
    </dgm:pt>
    <dgm:pt modelId="{A47CA0C2-959F-4EE9-998C-3A1029032AE6}" type="sibTrans" cxnId="{F27D88FA-DEA0-4B59-863D-E51F18924017}">
      <dgm:prSet/>
      <dgm:spPr>
        <a:xfrm>
          <a:off x="864094" y="2016231"/>
          <a:ext cx="1589166" cy="1589166"/>
        </a:xfrm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A89CD14-C2FC-4842-AD8D-5487FB4D57A3}">
      <dgm:prSet phldrT="[Texto]" custT="1"/>
      <dgm:spPr>
        <a:xfrm>
          <a:off x="262" y="1271373"/>
          <a:ext cx="1585728" cy="1521253"/>
        </a:xfrm>
      </dgm:spPr>
      <dgm:t>
        <a:bodyPr/>
        <a:lstStyle/>
        <a:p>
          <a:endParaRPr lang="en-US" sz="1600" dirty="0">
            <a:latin typeface="Calibri"/>
            <a:ea typeface="+mn-ea"/>
            <a:cs typeface="+mn-cs"/>
          </a:endParaRPr>
        </a:p>
      </dgm:t>
    </dgm:pt>
    <dgm:pt modelId="{2FED4B7D-6380-4229-A1DA-2A338103308A}" type="parTrans" cxnId="{A93E1C14-7F55-4DA3-B5FE-3F90192970B2}">
      <dgm:prSet/>
      <dgm:spPr/>
      <dgm:t>
        <a:bodyPr/>
        <a:lstStyle/>
        <a:p>
          <a:endParaRPr lang="en-US"/>
        </a:p>
      </dgm:t>
    </dgm:pt>
    <dgm:pt modelId="{05107CAE-6263-41E5-972F-0B15ED352111}" type="sibTrans" cxnId="{A93E1C14-7F55-4DA3-B5FE-3F90192970B2}">
      <dgm:prSet/>
      <dgm:spPr/>
      <dgm:t>
        <a:bodyPr/>
        <a:lstStyle/>
        <a:p>
          <a:endParaRPr lang="en-US"/>
        </a:p>
      </dgm:t>
    </dgm:pt>
    <dgm:pt modelId="{A1972073-0308-4A14-8DEB-D7DCD3E7B017}">
      <dgm:prSet phldrT="[Texto]" custT="1"/>
      <dgm:spPr>
        <a:xfrm>
          <a:off x="2066697" y="864096"/>
          <a:ext cx="1749726" cy="453390"/>
        </a:xfrm>
      </dgm:spPr>
      <dgm:t>
        <a:bodyPr/>
        <a:lstStyle/>
        <a:p>
          <a:r>
            <a:rPr lang="en-US" sz="1800" b="1" dirty="0" err="1" smtClean="0">
              <a:latin typeface="Calibri" panose="020F0502020204030204" pitchFamily="34" charset="0"/>
            </a:rPr>
            <a:t>Chatti</a:t>
          </a:r>
          <a:r>
            <a:rPr lang="en-US" sz="1800" b="1" dirty="0" smtClean="0">
              <a:latin typeface="Calibri" panose="020F0502020204030204" pitchFamily="34" charset="0"/>
            </a:rPr>
            <a:t> and </a:t>
          </a:r>
          <a:r>
            <a:rPr lang="en-US" sz="1800" b="1" dirty="0" err="1" smtClean="0">
              <a:latin typeface="Calibri" panose="020F0502020204030204" pitchFamily="34" charset="0"/>
            </a:rPr>
            <a:t>Zaabar’s</a:t>
          </a:r>
          <a:r>
            <a:rPr lang="en-US" sz="1800" b="1" dirty="0" smtClean="0">
              <a:latin typeface="Calibri" panose="020F0502020204030204" pitchFamily="34" charset="0"/>
            </a:rPr>
            <a:t> Rolling Resistance </a:t>
          </a:r>
          <a:r>
            <a:rPr lang="en-US" sz="1800" b="1" dirty="0" smtClean="0">
              <a:latin typeface="Calibri" panose="020F0502020204030204" pitchFamily="34" charset="0"/>
              <a:ea typeface="+mn-ea"/>
              <a:cs typeface="+mn-cs"/>
            </a:rPr>
            <a:t>Model</a:t>
          </a:r>
          <a:endParaRPr lang="en-US" sz="1800" b="1" dirty="0">
            <a:latin typeface="Calibri" panose="020F0502020204030204" pitchFamily="34" charset="0"/>
            <a:ea typeface="+mn-ea"/>
            <a:cs typeface="+mn-cs"/>
          </a:endParaRPr>
        </a:p>
      </dgm:t>
    </dgm:pt>
    <dgm:pt modelId="{26ADEFF3-358A-4F4C-BC43-A9159A2945CF}" type="parTrans" cxnId="{25653A69-B5FC-4F30-99C8-31F22CE0EF11}">
      <dgm:prSet/>
      <dgm:spPr/>
      <dgm:t>
        <a:bodyPr/>
        <a:lstStyle/>
        <a:p>
          <a:endParaRPr lang="en-US"/>
        </a:p>
      </dgm:t>
    </dgm:pt>
    <dgm:pt modelId="{6D7D49C3-1601-400C-8DBD-26ADE8464C5A}" type="sibTrans" cxnId="{25653A69-B5FC-4F30-99C8-31F22CE0EF11}">
      <dgm:prSet/>
      <dgm:spPr>
        <a:xfrm>
          <a:off x="2646006" y="327906"/>
          <a:ext cx="2340859" cy="2340859"/>
        </a:xfrm>
        <a:solidFill>
          <a:schemeClr val="accent2"/>
        </a:solidFill>
        <a:ln w="15875">
          <a:prstDash val="solid"/>
        </a:ln>
      </dgm:spPr>
      <dgm:t>
        <a:bodyPr/>
        <a:lstStyle/>
        <a:p>
          <a:endParaRPr lang="en-US"/>
        </a:p>
      </dgm:t>
    </dgm:pt>
    <dgm:pt modelId="{F9B56BB0-E2FE-4817-B98D-E0FA864CF062}">
      <dgm:prSet phldrT="[Texto]" custT="1"/>
      <dgm:spPr>
        <a:xfrm>
          <a:off x="1794476" y="1039664"/>
          <a:ext cx="1706001" cy="1984670"/>
        </a:xfr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Pavement surface condition: IRI and MPD</a:t>
          </a:r>
          <a:endParaRPr lang="en-US" sz="1800" b="1" dirty="0">
            <a:latin typeface="+mn-lt"/>
            <a:ea typeface="+mn-ea"/>
            <a:cs typeface="+mn-cs"/>
          </a:endParaRPr>
        </a:p>
      </dgm:t>
    </dgm:pt>
    <dgm:pt modelId="{2F1918E9-E59A-472B-88DF-5F0734F29AE7}" type="parTrans" cxnId="{AA7DD335-09A9-4F71-9221-C1696E69B461}">
      <dgm:prSet/>
      <dgm:spPr/>
      <dgm:t>
        <a:bodyPr/>
        <a:lstStyle/>
        <a:p>
          <a:endParaRPr lang="en-US"/>
        </a:p>
      </dgm:t>
    </dgm:pt>
    <dgm:pt modelId="{8BAADB36-1503-4CA0-A621-59234B5F39AE}" type="sibTrans" cxnId="{AA7DD335-09A9-4F71-9221-C1696E69B461}">
      <dgm:prSet/>
      <dgm:spPr/>
      <dgm:t>
        <a:bodyPr/>
        <a:lstStyle/>
        <a:p>
          <a:endParaRPr lang="en-US"/>
        </a:p>
      </dgm:t>
    </dgm:pt>
    <dgm:pt modelId="{4BBCB32C-E5ED-4FC1-A897-A0CCFDE75600}">
      <dgm:prSet phldrT="[Texto]" custT="1"/>
      <dgm:spPr>
        <a:xfrm>
          <a:off x="3988145" y="1336618"/>
          <a:ext cx="1980973" cy="1461925"/>
        </a:xfr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Additional Fuel Consumption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57506B38-42D3-40A8-B289-FF78B200CAAF}" type="parTrans" cxnId="{5681EC07-F030-4654-B1BC-AEDE1D8C2CC5}">
      <dgm:prSet/>
      <dgm:spPr/>
      <dgm:t>
        <a:bodyPr/>
        <a:lstStyle/>
        <a:p>
          <a:endParaRPr lang="en-US"/>
        </a:p>
      </dgm:t>
    </dgm:pt>
    <dgm:pt modelId="{9640173A-4B4D-4561-9609-CE1A68092E71}" type="sibTrans" cxnId="{5681EC07-F030-4654-B1BC-AEDE1D8C2CC5}">
      <dgm:prSet/>
      <dgm:spPr/>
      <dgm:t>
        <a:bodyPr/>
        <a:lstStyle/>
        <a:p>
          <a:endParaRPr lang="en-US"/>
        </a:p>
      </dgm:t>
    </dgm:pt>
    <dgm:pt modelId="{E89690CE-FC17-4588-BF76-AD6D486CA2AD}">
      <dgm:prSet phldrT="[Texto]" custT="1"/>
      <dgm:spPr>
        <a:xfrm>
          <a:off x="262" y="1271373"/>
          <a:ext cx="1585728" cy="1521253"/>
        </a:xfr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M&amp;R strategy</a:t>
          </a:r>
          <a:endParaRPr lang="en-US" sz="1800" b="1" dirty="0">
            <a:latin typeface="+mn-lt"/>
            <a:ea typeface="+mn-ea"/>
            <a:cs typeface="+mn-cs"/>
          </a:endParaRPr>
        </a:p>
      </dgm:t>
    </dgm:pt>
    <dgm:pt modelId="{418FEB5A-184F-4EEA-BD4D-B99098847784}" type="parTrans" cxnId="{147B99D2-52B1-4245-98F5-E3CCF37F8438}">
      <dgm:prSet/>
      <dgm:spPr/>
      <dgm:t>
        <a:bodyPr/>
        <a:lstStyle/>
        <a:p>
          <a:endParaRPr lang="en-US"/>
        </a:p>
      </dgm:t>
    </dgm:pt>
    <dgm:pt modelId="{B163AD40-AB13-4D2C-B3B5-ECDE5086562C}" type="sibTrans" cxnId="{147B99D2-52B1-4245-98F5-E3CCF37F8438}">
      <dgm:prSet/>
      <dgm:spPr/>
      <dgm:t>
        <a:bodyPr/>
        <a:lstStyle/>
        <a:p>
          <a:endParaRPr lang="en-US"/>
        </a:p>
      </dgm:t>
    </dgm:pt>
    <dgm:pt modelId="{97C498D8-52E5-4246-B818-76706B6ECF8A}">
      <dgm:prSet phldrT="[Texto]" custT="1"/>
      <dgm:spPr>
        <a:xfrm>
          <a:off x="6479034" y="1060425"/>
          <a:ext cx="1346122" cy="453390"/>
        </a:xfrm>
      </dgm:spPr>
      <dgm:t>
        <a:bodyPr/>
        <a:lstStyle/>
        <a:p>
          <a:r>
            <a:rPr lang="en-US" sz="1800" b="1" dirty="0" smtClean="0">
              <a:latin typeface="Calibri"/>
              <a:ea typeface="+mn-ea"/>
              <a:cs typeface="+mn-cs"/>
            </a:rPr>
            <a:t>Environmental Burdens</a:t>
          </a:r>
          <a:endParaRPr lang="en-US" sz="1800" b="1" dirty="0">
            <a:latin typeface="Calibri"/>
            <a:ea typeface="+mn-ea"/>
            <a:cs typeface="+mn-cs"/>
          </a:endParaRPr>
        </a:p>
      </dgm:t>
    </dgm:pt>
    <dgm:pt modelId="{B32F2931-5A6E-4A1E-BBAA-B6281A79336F}" type="parTrans" cxnId="{5EE39F08-E2AA-4945-8951-D7FBB308A930}">
      <dgm:prSet/>
      <dgm:spPr/>
      <dgm:t>
        <a:bodyPr/>
        <a:lstStyle/>
        <a:p>
          <a:endParaRPr lang="en-US"/>
        </a:p>
      </dgm:t>
    </dgm:pt>
    <dgm:pt modelId="{E740B1C6-A9A3-42EF-AE67-31FEBD5F23B2}" type="sibTrans" cxnId="{5EE39F08-E2AA-4945-8951-D7FBB308A930}">
      <dgm:prSet/>
      <dgm:spPr/>
      <dgm:t>
        <a:bodyPr/>
        <a:lstStyle/>
        <a:p>
          <a:endParaRPr lang="en-US"/>
        </a:p>
      </dgm:t>
    </dgm:pt>
    <dgm:pt modelId="{AB6FADD2-B4BA-484D-9E11-15E1B538971C}">
      <dgm:prSet phldrT="[Texto]" custT="1"/>
      <dgm:spPr>
        <a:xfrm>
          <a:off x="6320454" y="1314878"/>
          <a:ext cx="1282640" cy="1431574"/>
        </a:xfr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Airborne emissions</a:t>
          </a:r>
          <a:endParaRPr lang="en-US" sz="1800" b="1" dirty="0">
            <a:latin typeface="+mn-lt"/>
            <a:ea typeface="+mn-ea"/>
            <a:cs typeface="+mn-cs"/>
          </a:endParaRPr>
        </a:p>
      </dgm:t>
    </dgm:pt>
    <dgm:pt modelId="{FD81E432-652C-474E-BFD1-D506181830C9}" type="parTrans" cxnId="{EDBBDC46-ACDF-4196-91C0-EBBBA371A402}">
      <dgm:prSet/>
      <dgm:spPr/>
      <dgm:t>
        <a:bodyPr/>
        <a:lstStyle/>
        <a:p>
          <a:endParaRPr lang="en-US"/>
        </a:p>
      </dgm:t>
    </dgm:pt>
    <dgm:pt modelId="{FABD0E78-5D80-4A06-8894-D2FB9FA7E324}" type="sibTrans" cxnId="{EDBBDC46-ACDF-4196-91C0-EBBBA371A402}">
      <dgm:prSet/>
      <dgm:spPr/>
      <dgm:t>
        <a:bodyPr/>
        <a:lstStyle/>
        <a:p>
          <a:endParaRPr lang="en-US"/>
        </a:p>
      </dgm:t>
    </dgm:pt>
    <dgm:pt modelId="{8FAAA1FD-6CB1-4D98-98F0-69BF868BBA9C}">
      <dgm:prSet phldrT="[Texto]" custT="1"/>
      <dgm:spPr>
        <a:xfrm>
          <a:off x="6320454" y="1314878"/>
          <a:ext cx="1282640" cy="1431574"/>
        </a:xfr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Energy consumption</a:t>
          </a:r>
          <a:endParaRPr lang="en-US" sz="1800" b="1" dirty="0">
            <a:latin typeface="+mn-lt"/>
            <a:ea typeface="+mn-ea"/>
            <a:cs typeface="+mn-cs"/>
          </a:endParaRPr>
        </a:p>
      </dgm:t>
    </dgm:pt>
    <dgm:pt modelId="{F12696A3-BB71-4EDA-9B04-526A1C1AD355}" type="parTrans" cxnId="{481058A5-D49D-46B6-AB13-7F545E7F77DF}">
      <dgm:prSet/>
      <dgm:spPr/>
      <dgm:t>
        <a:bodyPr/>
        <a:lstStyle/>
        <a:p>
          <a:endParaRPr lang="en-US"/>
        </a:p>
      </dgm:t>
    </dgm:pt>
    <dgm:pt modelId="{4794CF62-B41D-430D-8D0A-6DC2DB2FD118}" type="sibTrans" cxnId="{481058A5-D49D-46B6-AB13-7F545E7F77DF}">
      <dgm:prSet/>
      <dgm:spPr/>
      <dgm:t>
        <a:bodyPr/>
        <a:lstStyle/>
        <a:p>
          <a:endParaRPr lang="en-US"/>
        </a:p>
      </dgm:t>
    </dgm:pt>
    <dgm:pt modelId="{8AC2A992-A43B-4224-91FB-05E113210B73}">
      <dgm:prSet phldrT="[Texto]" custT="1"/>
      <dgm:spPr>
        <a:xfrm>
          <a:off x="1794476" y="1039664"/>
          <a:ext cx="1706001" cy="1984670"/>
        </a:xfrm>
      </dgm:spPr>
      <dgm:t>
        <a:bodyPr/>
        <a:lstStyle/>
        <a:p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8DC4AC-C732-4958-8962-6DC44C5DFE1B}" type="parTrans" cxnId="{68455115-E807-4DE6-A0D9-EB26EDAAC767}">
      <dgm:prSet/>
      <dgm:spPr/>
      <dgm:t>
        <a:bodyPr/>
        <a:lstStyle/>
        <a:p>
          <a:endParaRPr lang="en-US"/>
        </a:p>
      </dgm:t>
    </dgm:pt>
    <dgm:pt modelId="{FBF361F1-833A-4DB8-B02A-EE05854415D7}" type="sibTrans" cxnId="{68455115-E807-4DE6-A0D9-EB26EDAAC767}">
      <dgm:prSet/>
      <dgm:spPr/>
      <dgm:t>
        <a:bodyPr/>
        <a:lstStyle/>
        <a:p>
          <a:endParaRPr lang="en-US"/>
        </a:p>
      </dgm:t>
    </dgm:pt>
    <dgm:pt modelId="{66CDE0E8-EC59-451F-94BC-59EA9CD010A8}">
      <dgm:prSet phldrT="[Texto]" custT="1"/>
      <dgm:spPr>
        <a:xfrm>
          <a:off x="1794476" y="1039664"/>
          <a:ext cx="1706001" cy="1984670"/>
        </a:xfr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On-road vehicle fleet distribution </a:t>
          </a:r>
          <a:endParaRPr lang="en-US" sz="1800" b="1" dirty="0">
            <a:latin typeface="+mn-lt"/>
            <a:ea typeface="+mn-ea"/>
            <a:cs typeface="+mn-cs"/>
          </a:endParaRPr>
        </a:p>
      </dgm:t>
    </dgm:pt>
    <dgm:pt modelId="{06D812F5-BD53-42D3-858E-2E54C2C90DB7}" type="parTrans" cxnId="{9453AF45-31BF-4807-AB03-5B3F555A80DE}">
      <dgm:prSet/>
      <dgm:spPr/>
      <dgm:t>
        <a:bodyPr/>
        <a:lstStyle/>
        <a:p>
          <a:endParaRPr lang="en-US"/>
        </a:p>
      </dgm:t>
    </dgm:pt>
    <dgm:pt modelId="{58D10BFD-6AF6-42F2-B5CF-0A88136F4606}" type="sibTrans" cxnId="{9453AF45-31BF-4807-AB03-5B3F555A80DE}">
      <dgm:prSet/>
      <dgm:spPr/>
      <dgm:t>
        <a:bodyPr/>
        <a:lstStyle/>
        <a:p>
          <a:endParaRPr lang="en-US"/>
        </a:p>
      </dgm:t>
    </dgm:pt>
    <dgm:pt modelId="{DFC059BD-8D7A-494A-99B1-14405EFBC52E}">
      <dgm:prSet phldrT="[Texto]" custT="1"/>
      <dgm:spPr>
        <a:xfrm>
          <a:off x="4245915" y="2618976"/>
          <a:ext cx="1926217" cy="453390"/>
        </a:xfrm>
      </dgm:spPr>
      <dgm:t>
        <a:bodyPr/>
        <a:lstStyle/>
        <a:p>
          <a:r>
            <a:rPr lang="en-US" sz="1800" b="1" dirty="0" smtClean="0">
              <a:latin typeface="Calibri"/>
              <a:ea typeface="+mn-ea"/>
              <a:cs typeface="+mn-cs"/>
            </a:rPr>
            <a:t>Hot Exhaust Emission Model</a:t>
          </a:r>
          <a:endParaRPr lang="en-US" sz="1800" b="1" dirty="0">
            <a:latin typeface="Calibri"/>
            <a:ea typeface="+mn-ea"/>
            <a:cs typeface="+mn-cs"/>
          </a:endParaRPr>
        </a:p>
      </dgm:t>
    </dgm:pt>
    <dgm:pt modelId="{051907CE-9218-474A-8BD5-013EDCF7409D}" type="sibTrans" cxnId="{124D97CD-5A26-4C55-B92F-1908B2AF0700}">
      <dgm:prSet/>
      <dgm:spPr>
        <a:xfrm>
          <a:off x="4884292" y="1757773"/>
          <a:ext cx="1821957" cy="1821957"/>
        </a:xfrm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5836682-BF94-432C-BA1D-879091DD1454}" type="parTrans" cxnId="{124D97CD-5A26-4C55-B92F-1908B2AF0700}">
      <dgm:prSet/>
      <dgm:spPr/>
      <dgm:t>
        <a:bodyPr/>
        <a:lstStyle/>
        <a:p>
          <a:endParaRPr lang="en-US"/>
        </a:p>
      </dgm:t>
    </dgm:pt>
    <dgm:pt modelId="{5F7F65D1-411A-4206-B9C8-FCB367291C54}">
      <dgm:prSet phldrT="[Texto]" custT="1"/>
      <dgm:spPr>
        <a:xfrm>
          <a:off x="3988145" y="1336618"/>
          <a:ext cx="1980973" cy="1461925"/>
        </a:xfrm>
      </dgm:spPr>
      <dgm:t>
        <a:bodyPr/>
        <a:lstStyle/>
        <a:p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1AFC0F8-8513-4601-9E04-4B4B2C609D7F}" type="parTrans" cxnId="{7AF90B94-5FB0-48C2-A849-0A3E5D761E4B}">
      <dgm:prSet/>
      <dgm:spPr/>
      <dgm:t>
        <a:bodyPr/>
        <a:lstStyle/>
        <a:p>
          <a:endParaRPr lang="en-US"/>
        </a:p>
      </dgm:t>
    </dgm:pt>
    <dgm:pt modelId="{9ED991D2-F724-4852-BEFB-44F35E67D974}" type="sibTrans" cxnId="{7AF90B94-5FB0-48C2-A849-0A3E5D761E4B}">
      <dgm:prSet/>
      <dgm:spPr/>
      <dgm:t>
        <a:bodyPr/>
        <a:lstStyle/>
        <a:p>
          <a:endParaRPr lang="en-US"/>
        </a:p>
      </dgm:t>
    </dgm:pt>
    <dgm:pt modelId="{BDB6AA0F-DBFB-4877-AEBD-9228684094AE}">
      <dgm:prSet phldrT="[Texto]" custT="1"/>
      <dgm:spPr>
        <a:xfrm>
          <a:off x="3988145" y="1336618"/>
          <a:ext cx="1980973" cy="1461925"/>
        </a:xfrm>
      </dgm:spPr>
      <dgm:t>
        <a:bodyPr/>
        <a:lstStyle/>
        <a:p>
          <a:r>
            <a:rPr 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Equivalent additional traffic on a smooth road</a:t>
          </a:r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B19077F8-48A4-40F1-BFFA-B2F1E4B3966F}" type="parTrans" cxnId="{50508895-2FC5-4C3F-803D-2E2A1AF95F3C}">
      <dgm:prSet/>
      <dgm:spPr/>
      <dgm:t>
        <a:bodyPr/>
        <a:lstStyle/>
        <a:p>
          <a:endParaRPr lang="en-US"/>
        </a:p>
      </dgm:t>
    </dgm:pt>
    <dgm:pt modelId="{C4C37887-A641-4BBD-AA03-A1DD30F890F9}" type="sibTrans" cxnId="{50508895-2FC5-4C3F-803D-2E2A1AF95F3C}">
      <dgm:prSet/>
      <dgm:spPr/>
      <dgm:t>
        <a:bodyPr/>
        <a:lstStyle/>
        <a:p>
          <a:endParaRPr lang="en-US"/>
        </a:p>
      </dgm:t>
    </dgm:pt>
    <dgm:pt modelId="{C6145D1F-BF02-477F-AB97-AA9E3B29A44A}">
      <dgm:prSet phldrT="[Texto]" custT="1"/>
      <dgm:spPr>
        <a:xfrm>
          <a:off x="3988145" y="1336618"/>
          <a:ext cx="1980973" cy="1461925"/>
        </a:xfrm>
      </dgm:spPr>
      <dgm:t>
        <a:bodyPr/>
        <a:lstStyle/>
        <a:p>
          <a:endParaRPr lang="en-US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56395969-0661-4ED4-9EBD-6C80D2F8EE33}" type="parTrans" cxnId="{605E2268-346F-48C9-BE01-1D56403203B6}">
      <dgm:prSet/>
      <dgm:spPr/>
      <dgm:t>
        <a:bodyPr/>
        <a:lstStyle/>
        <a:p>
          <a:endParaRPr lang="en-US"/>
        </a:p>
      </dgm:t>
    </dgm:pt>
    <dgm:pt modelId="{5FDE3BDA-16A9-42F5-B001-F9FB3812A6DB}" type="sibTrans" cxnId="{605E2268-346F-48C9-BE01-1D56403203B6}">
      <dgm:prSet/>
      <dgm:spPr/>
      <dgm:t>
        <a:bodyPr/>
        <a:lstStyle/>
        <a:p>
          <a:endParaRPr lang="en-US"/>
        </a:p>
      </dgm:t>
    </dgm:pt>
    <dgm:pt modelId="{9ED23A75-C044-4DE9-96F3-624E7E3D8642}" type="pres">
      <dgm:prSet presAssocID="{33F3E3A0-9C68-4ACC-AF02-2DE249DAD7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F411B-34B3-4A07-A0B0-9E889169D932}" type="pres">
      <dgm:prSet presAssocID="{33F3E3A0-9C68-4ACC-AF02-2DE249DAD7AB}" presName="tSp" presStyleCnt="0"/>
      <dgm:spPr/>
      <dgm:t>
        <a:bodyPr/>
        <a:lstStyle/>
        <a:p>
          <a:endParaRPr lang="en-US"/>
        </a:p>
      </dgm:t>
    </dgm:pt>
    <dgm:pt modelId="{9D950AEC-EFDC-4617-8A7B-703B270E2EA2}" type="pres">
      <dgm:prSet presAssocID="{33F3E3A0-9C68-4ACC-AF02-2DE249DAD7AB}" presName="bSp" presStyleCnt="0"/>
      <dgm:spPr/>
      <dgm:t>
        <a:bodyPr/>
        <a:lstStyle/>
        <a:p>
          <a:endParaRPr lang="en-US"/>
        </a:p>
      </dgm:t>
    </dgm:pt>
    <dgm:pt modelId="{FBF320FE-3D7C-4848-8A05-7C8C79543816}" type="pres">
      <dgm:prSet presAssocID="{33F3E3A0-9C68-4ACC-AF02-2DE249DAD7AB}" presName="process" presStyleCnt="0"/>
      <dgm:spPr/>
      <dgm:t>
        <a:bodyPr/>
        <a:lstStyle/>
        <a:p>
          <a:endParaRPr lang="en-US"/>
        </a:p>
      </dgm:t>
    </dgm:pt>
    <dgm:pt modelId="{FB8C56E8-6BC7-4DAA-97F5-6A588A4E0F16}" type="pres">
      <dgm:prSet presAssocID="{59585644-1383-4086-ABD3-2B0F7A72E2B5}" presName="composite1" presStyleCnt="0"/>
      <dgm:spPr/>
      <dgm:t>
        <a:bodyPr/>
        <a:lstStyle/>
        <a:p>
          <a:endParaRPr lang="en-US"/>
        </a:p>
      </dgm:t>
    </dgm:pt>
    <dgm:pt modelId="{51276DD4-4F44-4566-A5B7-AB72B4DF5E23}" type="pres">
      <dgm:prSet presAssocID="{59585644-1383-4086-ABD3-2B0F7A72E2B5}" presName="dummyNode1" presStyleLbl="node1" presStyleIdx="0" presStyleCnt="4"/>
      <dgm:spPr/>
      <dgm:t>
        <a:bodyPr/>
        <a:lstStyle/>
        <a:p>
          <a:endParaRPr lang="en-US"/>
        </a:p>
      </dgm:t>
    </dgm:pt>
    <dgm:pt modelId="{30D325B6-1DD3-4119-8086-A483FFD8882D}" type="pres">
      <dgm:prSet presAssocID="{59585644-1383-4086-ABD3-2B0F7A72E2B5}" presName="childNode1" presStyleLbl="bgAcc1" presStyleIdx="0" presStyleCnt="4" custScaleX="118082" custScaleY="153859" custLinFactNeighborX="-552" custLinFactNeighborY="-3607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1D487B4-9659-46CA-9371-3782A9B363B4}" type="pres">
      <dgm:prSet presAssocID="{59585644-1383-4086-ABD3-2B0F7A72E2B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1CB3E-E983-4A9B-8233-EFB133006BCD}" type="pres">
      <dgm:prSet presAssocID="{59585644-1383-4086-ABD3-2B0F7A72E2B5}" presName="parentNode1" presStyleLbl="node1" presStyleIdx="0" presStyleCnt="4" custScaleY="140969" custLinFactNeighborX="5837" custLinFactNeighborY="-20179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DE846C2-B9B8-40CC-8073-4899C40C1DF5}" type="pres">
      <dgm:prSet presAssocID="{59585644-1383-4086-ABD3-2B0F7A72E2B5}" presName="connSite1" presStyleCnt="0"/>
      <dgm:spPr/>
      <dgm:t>
        <a:bodyPr/>
        <a:lstStyle/>
        <a:p>
          <a:endParaRPr lang="en-US"/>
        </a:p>
      </dgm:t>
    </dgm:pt>
    <dgm:pt modelId="{ED124593-2543-418C-9FFF-35768E80B3CE}" type="pres">
      <dgm:prSet presAssocID="{A47CA0C2-959F-4EE9-998C-3A1029032AE6}" presName="Name9" presStyleLbl="sibTrans2D1" presStyleIdx="0" presStyleCnt="3" custAng="2787142" custScaleX="111449" custScaleY="108772" custLinFactNeighborX="-27634" custLinFactNeighborY="27238"/>
      <dgm:spPr>
        <a:prstGeom prst="leftCircularArrow">
          <a:avLst>
            <a:gd name="adj1" fmla="val 2755"/>
            <a:gd name="adj2" fmla="val 335878"/>
            <a:gd name="adj3" fmla="val 1843411"/>
            <a:gd name="adj4" fmla="val 8756512"/>
            <a:gd name="adj5" fmla="val 3214"/>
          </a:avLst>
        </a:prstGeom>
      </dgm:spPr>
      <dgm:t>
        <a:bodyPr/>
        <a:lstStyle/>
        <a:p>
          <a:endParaRPr lang="en-US"/>
        </a:p>
      </dgm:t>
    </dgm:pt>
    <dgm:pt modelId="{0078A172-BD4C-4A1C-BFC6-EBB318185C0F}" type="pres">
      <dgm:prSet presAssocID="{A1972073-0308-4A14-8DEB-D7DCD3E7B017}" presName="composite2" presStyleCnt="0"/>
      <dgm:spPr/>
      <dgm:t>
        <a:bodyPr/>
        <a:lstStyle/>
        <a:p>
          <a:endParaRPr lang="en-US"/>
        </a:p>
      </dgm:t>
    </dgm:pt>
    <dgm:pt modelId="{A1E53BD0-20AF-43F4-945B-C34AC525F6CC}" type="pres">
      <dgm:prSet presAssocID="{A1972073-0308-4A14-8DEB-D7DCD3E7B017}" presName="dummyNode2" presStyleLbl="node1" presStyleIdx="0" presStyleCnt="4"/>
      <dgm:spPr/>
      <dgm:t>
        <a:bodyPr/>
        <a:lstStyle/>
        <a:p>
          <a:endParaRPr lang="en-US"/>
        </a:p>
      </dgm:t>
    </dgm:pt>
    <dgm:pt modelId="{F4020246-ACA6-4782-99CC-E0CF278564BC}" type="pres">
      <dgm:prSet presAssocID="{A1972073-0308-4A14-8DEB-D7DCD3E7B017}" presName="childNode2" presStyleLbl="bgAcc1" presStyleIdx="1" presStyleCnt="4" custScaleX="153807" custScaleY="323694" custLinFactNeighborX="-417" custLinFactNeighborY="443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25BAC50-630E-4BA7-8791-567C6D9EDF53}" type="pres">
      <dgm:prSet presAssocID="{A1972073-0308-4A14-8DEB-D7DCD3E7B01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AD34C-70B4-4978-B38E-FFA910ABF37F}" type="pres">
      <dgm:prSet presAssocID="{A1972073-0308-4A14-8DEB-D7DCD3E7B017}" presName="parentNode2" presStyleLbl="node1" presStyleIdx="1" presStyleCnt="4" custScaleX="174769" custScaleY="212511" custLinFactNeighborX="6621" custLinFactNeighborY="-98487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7A0DD41-40E7-4B35-8CA0-64536722448D}" type="pres">
      <dgm:prSet presAssocID="{A1972073-0308-4A14-8DEB-D7DCD3E7B017}" presName="connSite2" presStyleCnt="0"/>
      <dgm:spPr/>
      <dgm:t>
        <a:bodyPr/>
        <a:lstStyle/>
        <a:p>
          <a:endParaRPr lang="en-US"/>
        </a:p>
      </dgm:t>
    </dgm:pt>
    <dgm:pt modelId="{64D8A187-F607-4189-9BBE-5731949451ED}" type="pres">
      <dgm:prSet presAssocID="{6D7D49C3-1601-400C-8DBD-26ADE8464C5A}" presName="Name18" presStyleLbl="sibTrans2D1" presStyleIdx="1" presStyleCnt="3" custAng="18713234" custScaleX="65766" custScaleY="73073" custLinFactNeighborX="-18491" custLinFactNeighborY="-12494"/>
      <dgm:spPr>
        <a:prstGeom prst="circularArrow">
          <a:avLst>
            <a:gd name="adj1" fmla="val 1870"/>
            <a:gd name="adj2" fmla="val 223416"/>
            <a:gd name="adj3" fmla="val 20391212"/>
            <a:gd name="adj4" fmla="val 13365650"/>
            <a:gd name="adj5" fmla="val 2182"/>
          </a:avLst>
        </a:prstGeom>
      </dgm:spPr>
      <dgm:t>
        <a:bodyPr/>
        <a:lstStyle/>
        <a:p>
          <a:endParaRPr lang="en-US"/>
        </a:p>
      </dgm:t>
    </dgm:pt>
    <dgm:pt modelId="{1289B351-41D0-40A5-8B34-CA736D7821F2}" type="pres">
      <dgm:prSet presAssocID="{DFC059BD-8D7A-494A-99B1-14405EFBC52E}" presName="composite1" presStyleCnt="0"/>
      <dgm:spPr/>
      <dgm:t>
        <a:bodyPr/>
        <a:lstStyle/>
        <a:p>
          <a:endParaRPr lang="en-US"/>
        </a:p>
      </dgm:t>
    </dgm:pt>
    <dgm:pt modelId="{FCB3AC1B-40CD-4668-A20A-A03D78684E87}" type="pres">
      <dgm:prSet presAssocID="{DFC059BD-8D7A-494A-99B1-14405EFBC52E}" presName="dummyNode1" presStyleLbl="node1" presStyleIdx="1" presStyleCnt="4"/>
      <dgm:spPr/>
      <dgm:t>
        <a:bodyPr/>
        <a:lstStyle/>
        <a:p>
          <a:endParaRPr lang="en-US"/>
        </a:p>
      </dgm:t>
    </dgm:pt>
    <dgm:pt modelId="{3676125E-8CD0-4967-8A8A-0FFA61107900}" type="pres">
      <dgm:prSet presAssocID="{DFC059BD-8D7A-494A-99B1-14405EFBC52E}" presName="childNode1" presStyleLbl="bgAcc1" presStyleIdx="2" presStyleCnt="4" custScaleX="181542" custScaleY="230443" custLinFactNeighborX="7756" custLinFactNeighborY="-9884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8F20A66-C453-4218-8B45-BE9EB4FFB24D}" type="pres">
      <dgm:prSet presAssocID="{DFC059BD-8D7A-494A-99B1-14405EFBC52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AE007-8FA0-41E8-8562-29DA00ED5312}" type="pres">
      <dgm:prSet presAssocID="{DFC059BD-8D7A-494A-99B1-14405EFBC52E}" presName="parentNode1" presStyleLbl="node1" presStyleIdx="2" presStyleCnt="4" custScaleX="168948" custScaleY="155997" custLinFactNeighborX="3506" custLinFactNeighborY="-16490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295CBA6-9CA1-4CC6-9129-696E2C61C795}" type="pres">
      <dgm:prSet presAssocID="{DFC059BD-8D7A-494A-99B1-14405EFBC52E}" presName="connSite1" presStyleCnt="0"/>
      <dgm:spPr/>
      <dgm:t>
        <a:bodyPr/>
        <a:lstStyle/>
        <a:p>
          <a:endParaRPr lang="en-US"/>
        </a:p>
      </dgm:t>
    </dgm:pt>
    <dgm:pt modelId="{EEAF75AF-F6B6-4CAB-A98F-8627329327A6}" type="pres">
      <dgm:prSet presAssocID="{051907CE-9218-474A-8BD5-013EDCF7409D}" presName="Name9" presStyleLbl="sibTrans2D1" presStyleIdx="2" presStyleCnt="3" custAng="1899502" custScaleX="77914" custScaleY="72533" custLinFactNeighborX="-26834" custLinFactNeighborY="12681"/>
      <dgm:spPr>
        <a:prstGeom prst="leftCircularArrow">
          <a:avLst>
            <a:gd name="adj1" fmla="val 2403"/>
            <a:gd name="adj2" fmla="val 290577"/>
            <a:gd name="adj3" fmla="val 1413500"/>
            <a:gd name="adj4" fmla="val 8371902"/>
            <a:gd name="adj5" fmla="val 2804"/>
          </a:avLst>
        </a:prstGeom>
      </dgm:spPr>
      <dgm:t>
        <a:bodyPr/>
        <a:lstStyle/>
        <a:p>
          <a:endParaRPr lang="en-US"/>
        </a:p>
      </dgm:t>
    </dgm:pt>
    <dgm:pt modelId="{CF3D0A53-8151-4688-9475-8134E8A34B3C}" type="pres">
      <dgm:prSet presAssocID="{97C498D8-52E5-4246-B818-76706B6ECF8A}" presName="composite2" presStyleCnt="0"/>
      <dgm:spPr/>
      <dgm:t>
        <a:bodyPr/>
        <a:lstStyle/>
        <a:p>
          <a:endParaRPr lang="en-US"/>
        </a:p>
      </dgm:t>
    </dgm:pt>
    <dgm:pt modelId="{267EA12D-B3E9-48CB-90CC-5EE7F6136A4F}" type="pres">
      <dgm:prSet presAssocID="{97C498D8-52E5-4246-B818-76706B6ECF8A}" presName="dummyNode2" presStyleLbl="node1" presStyleIdx="2" presStyleCnt="4"/>
      <dgm:spPr/>
      <dgm:t>
        <a:bodyPr/>
        <a:lstStyle/>
        <a:p>
          <a:endParaRPr lang="en-US"/>
        </a:p>
      </dgm:t>
    </dgm:pt>
    <dgm:pt modelId="{AC9D55AF-16A7-446F-B01B-97A1CB42C53C}" type="pres">
      <dgm:prSet presAssocID="{97C498D8-52E5-4246-B818-76706B6ECF8A}" presName="childNode2" presStyleLbl="bgAcc1" presStyleIdx="3" presStyleCnt="4" custScaleX="168925" custScaleY="189245" custLinFactNeighborX="648" custLinFactNeighborY="3826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978DEBE-7347-4FD2-B5AB-5082B94131CB}" type="pres">
      <dgm:prSet presAssocID="{97C498D8-52E5-4246-B818-76706B6ECF8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FFBD4-F016-4370-81DD-9990A75C894F}" type="pres">
      <dgm:prSet presAssocID="{97C498D8-52E5-4246-B818-76706B6ECF8A}" presName="parentNode2" presStyleLbl="node1" presStyleIdx="3" presStyleCnt="4" custScaleX="153646" custScaleY="176435" custLinFactNeighborX="-2057" custLinFactNeighborY="-47330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752BFB6-CEE8-4FFB-B35C-4D3897930AE8}" type="pres">
      <dgm:prSet presAssocID="{97C498D8-52E5-4246-B818-76706B6ECF8A}" presName="connSite2" presStyleCnt="0"/>
      <dgm:spPr/>
      <dgm:t>
        <a:bodyPr/>
        <a:lstStyle/>
        <a:p>
          <a:endParaRPr lang="en-US"/>
        </a:p>
      </dgm:t>
    </dgm:pt>
  </dgm:ptLst>
  <dgm:cxnLst>
    <dgm:cxn modelId="{F1ED0A55-1DB8-4898-987E-670F8A3FFD15}" type="presOf" srcId="{E89690CE-FC17-4588-BF76-AD6D486CA2AD}" destId="{30D325B6-1DD3-4119-8086-A483FFD8882D}" srcOrd="0" destOrd="1" presId="urn:microsoft.com/office/officeart/2005/8/layout/hProcess4"/>
    <dgm:cxn modelId="{124D97CD-5A26-4C55-B92F-1908B2AF0700}" srcId="{33F3E3A0-9C68-4ACC-AF02-2DE249DAD7AB}" destId="{DFC059BD-8D7A-494A-99B1-14405EFBC52E}" srcOrd="2" destOrd="0" parTransId="{75836682-BF94-432C-BA1D-879091DD1454}" sibTransId="{051907CE-9218-474A-8BD5-013EDCF7409D}"/>
    <dgm:cxn modelId="{C3C125A2-89E6-4A59-80FD-157D0A83638F}" type="presOf" srcId="{AB6FADD2-B4BA-484D-9E11-15E1B538971C}" destId="{AC9D55AF-16A7-446F-B01B-97A1CB42C53C}" srcOrd="0" destOrd="0" presId="urn:microsoft.com/office/officeart/2005/8/layout/hProcess4"/>
    <dgm:cxn modelId="{147B99D2-52B1-4245-98F5-E3CCF37F8438}" srcId="{59585644-1383-4086-ABD3-2B0F7A72E2B5}" destId="{E89690CE-FC17-4588-BF76-AD6D486CA2AD}" srcOrd="1" destOrd="0" parTransId="{418FEB5A-184F-4EEA-BD4D-B99098847784}" sibTransId="{B163AD40-AB13-4D2C-B3B5-ECDE5086562C}"/>
    <dgm:cxn modelId="{25653A69-B5FC-4F30-99C8-31F22CE0EF11}" srcId="{33F3E3A0-9C68-4ACC-AF02-2DE249DAD7AB}" destId="{A1972073-0308-4A14-8DEB-D7DCD3E7B017}" srcOrd="1" destOrd="0" parTransId="{26ADEFF3-358A-4F4C-BC43-A9159A2945CF}" sibTransId="{6D7D49C3-1601-400C-8DBD-26ADE8464C5A}"/>
    <dgm:cxn modelId="{AF65CE7F-1B50-4F46-9AB6-FA281387B440}" type="presOf" srcId="{051907CE-9218-474A-8BD5-013EDCF7409D}" destId="{EEAF75AF-F6B6-4CAB-A98F-8627329327A6}" srcOrd="0" destOrd="0" presId="urn:microsoft.com/office/officeart/2005/8/layout/hProcess4"/>
    <dgm:cxn modelId="{56B6FA7D-5464-4B94-9F13-BB040220917C}" type="presOf" srcId="{4BBCB32C-E5ED-4FC1-A897-A0CCFDE75600}" destId="{B8F20A66-C453-4218-8B45-BE9EB4FFB24D}" srcOrd="1" destOrd="0" presId="urn:microsoft.com/office/officeart/2005/8/layout/hProcess4"/>
    <dgm:cxn modelId="{620F34E4-8CE2-430C-A262-72C1B484E0FE}" type="presOf" srcId="{33F3E3A0-9C68-4ACC-AF02-2DE249DAD7AB}" destId="{9ED23A75-C044-4DE9-96F3-624E7E3D8642}" srcOrd="0" destOrd="0" presId="urn:microsoft.com/office/officeart/2005/8/layout/hProcess4"/>
    <dgm:cxn modelId="{38C16FC7-5CCE-4C49-A140-4B914F041B31}" type="presOf" srcId="{C6145D1F-BF02-477F-AB97-AA9E3B29A44A}" destId="{B8F20A66-C453-4218-8B45-BE9EB4FFB24D}" srcOrd="1" destOrd="1" presId="urn:microsoft.com/office/officeart/2005/8/layout/hProcess4"/>
    <dgm:cxn modelId="{81D9F615-5462-41CC-AFA3-CFB03BA37EE5}" type="presOf" srcId="{66CDE0E8-EC59-451F-94BC-59EA9CD010A8}" destId="{F4020246-ACA6-4782-99CC-E0CF278564BC}" srcOrd="0" destOrd="1" presId="urn:microsoft.com/office/officeart/2005/8/layout/hProcess4"/>
    <dgm:cxn modelId="{68455115-E807-4DE6-A0D9-EB26EDAAC767}" srcId="{A1972073-0308-4A14-8DEB-D7DCD3E7B017}" destId="{8AC2A992-A43B-4224-91FB-05E113210B73}" srcOrd="2" destOrd="0" parTransId="{9F8DC4AC-C732-4958-8962-6DC44C5DFE1B}" sibTransId="{FBF361F1-833A-4DB8-B02A-EE05854415D7}"/>
    <dgm:cxn modelId="{5A738080-EEDE-468E-8694-F5D81DFDCBD4}" type="presOf" srcId="{4BBCB32C-E5ED-4FC1-A897-A0CCFDE75600}" destId="{3676125E-8CD0-4967-8A8A-0FFA61107900}" srcOrd="0" destOrd="0" presId="urn:microsoft.com/office/officeart/2005/8/layout/hProcess4"/>
    <dgm:cxn modelId="{69ABCD40-6309-4E81-895B-3B8FE6F3FE1B}" type="presOf" srcId="{5F7F65D1-411A-4206-B9C8-FCB367291C54}" destId="{3676125E-8CD0-4967-8A8A-0FFA61107900}" srcOrd="0" destOrd="3" presId="urn:microsoft.com/office/officeart/2005/8/layout/hProcess4"/>
    <dgm:cxn modelId="{FEB1D4B2-67BF-4E25-A162-551EC7620F54}" type="presOf" srcId="{A1972073-0308-4A14-8DEB-D7DCD3E7B017}" destId="{E6DAD34C-70B4-4978-B38E-FFA910ABF37F}" srcOrd="0" destOrd="0" presId="urn:microsoft.com/office/officeart/2005/8/layout/hProcess4"/>
    <dgm:cxn modelId="{EDBBDC46-ACDF-4196-91C0-EBBBA371A402}" srcId="{97C498D8-52E5-4246-B818-76706B6ECF8A}" destId="{AB6FADD2-B4BA-484D-9E11-15E1B538971C}" srcOrd="0" destOrd="0" parTransId="{FD81E432-652C-474E-BFD1-D506181830C9}" sibTransId="{FABD0E78-5D80-4A06-8894-D2FB9FA7E324}"/>
    <dgm:cxn modelId="{C9086EB4-40C8-4673-8902-0D7509704D4C}" type="presOf" srcId="{E89690CE-FC17-4588-BF76-AD6D486CA2AD}" destId="{41D487B4-9659-46CA-9371-3782A9B363B4}" srcOrd="1" destOrd="1" presId="urn:microsoft.com/office/officeart/2005/8/layout/hProcess4"/>
    <dgm:cxn modelId="{8177EA4C-A53C-4FF2-AAD7-20B5E0D8C9B9}" type="presOf" srcId="{1A89CD14-C2FC-4842-AD8D-5487FB4D57A3}" destId="{41D487B4-9659-46CA-9371-3782A9B363B4}" srcOrd="1" destOrd="0" presId="urn:microsoft.com/office/officeart/2005/8/layout/hProcess4"/>
    <dgm:cxn modelId="{5EE39F08-E2AA-4945-8951-D7FBB308A930}" srcId="{33F3E3A0-9C68-4ACC-AF02-2DE249DAD7AB}" destId="{97C498D8-52E5-4246-B818-76706B6ECF8A}" srcOrd="3" destOrd="0" parTransId="{B32F2931-5A6E-4A1E-BBAA-B6281A79336F}" sibTransId="{E740B1C6-A9A3-42EF-AE67-31FEBD5F23B2}"/>
    <dgm:cxn modelId="{481058A5-D49D-46B6-AB13-7F545E7F77DF}" srcId="{97C498D8-52E5-4246-B818-76706B6ECF8A}" destId="{8FAAA1FD-6CB1-4D98-98F0-69BF868BBA9C}" srcOrd="1" destOrd="0" parTransId="{F12696A3-BB71-4EDA-9B04-526A1C1AD355}" sibTransId="{4794CF62-B41D-430D-8D0A-6DC2DB2FD118}"/>
    <dgm:cxn modelId="{605E2268-346F-48C9-BE01-1D56403203B6}" srcId="{DFC059BD-8D7A-494A-99B1-14405EFBC52E}" destId="{C6145D1F-BF02-477F-AB97-AA9E3B29A44A}" srcOrd="1" destOrd="0" parTransId="{56395969-0661-4ED4-9EBD-6C80D2F8EE33}" sibTransId="{5FDE3BDA-16A9-42F5-B001-F9FB3812A6DB}"/>
    <dgm:cxn modelId="{40F83B34-C10B-4927-9438-4F972EBF1363}" type="presOf" srcId="{BDB6AA0F-DBFB-4877-AEBD-9228684094AE}" destId="{B8F20A66-C453-4218-8B45-BE9EB4FFB24D}" srcOrd="1" destOrd="2" presId="urn:microsoft.com/office/officeart/2005/8/layout/hProcess4"/>
    <dgm:cxn modelId="{35869A78-6466-49EE-A2F8-9167CA944331}" type="presOf" srcId="{8FAAA1FD-6CB1-4D98-98F0-69BF868BBA9C}" destId="{F978DEBE-7347-4FD2-B5AB-5082B94131CB}" srcOrd="1" destOrd="1" presId="urn:microsoft.com/office/officeart/2005/8/layout/hProcess4"/>
    <dgm:cxn modelId="{44CE5070-1A1B-4E12-9C6E-87B735E11B53}" type="presOf" srcId="{AB6FADD2-B4BA-484D-9E11-15E1B538971C}" destId="{F978DEBE-7347-4FD2-B5AB-5082B94131CB}" srcOrd="1" destOrd="0" presId="urn:microsoft.com/office/officeart/2005/8/layout/hProcess4"/>
    <dgm:cxn modelId="{9453AF45-31BF-4807-AB03-5B3F555A80DE}" srcId="{A1972073-0308-4A14-8DEB-D7DCD3E7B017}" destId="{66CDE0E8-EC59-451F-94BC-59EA9CD010A8}" srcOrd="1" destOrd="0" parTransId="{06D812F5-BD53-42D3-858E-2E54C2C90DB7}" sibTransId="{58D10BFD-6AF6-42F2-B5CF-0A88136F4606}"/>
    <dgm:cxn modelId="{50508895-2FC5-4C3F-803D-2E2A1AF95F3C}" srcId="{DFC059BD-8D7A-494A-99B1-14405EFBC52E}" destId="{BDB6AA0F-DBFB-4877-AEBD-9228684094AE}" srcOrd="2" destOrd="0" parTransId="{B19077F8-48A4-40F1-BFFA-B2F1E4B3966F}" sibTransId="{C4C37887-A641-4BBD-AA03-A1DD30F890F9}"/>
    <dgm:cxn modelId="{A8C54399-23A8-4877-B6C2-53EF9AC28365}" type="presOf" srcId="{DFC059BD-8D7A-494A-99B1-14405EFBC52E}" destId="{9D8AE007-8FA0-41E8-8562-29DA00ED5312}" srcOrd="0" destOrd="0" presId="urn:microsoft.com/office/officeart/2005/8/layout/hProcess4"/>
    <dgm:cxn modelId="{52ED888B-3BB5-4046-9484-DAACA5240AA1}" type="presOf" srcId="{1A89CD14-C2FC-4842-AD8D-5487FB4D57A3}" destId="{30D325B6-1DD3-4119-8086-A483FFD8882D}" srcOrd="0" destOrd="0" presId="urn:microsoft.com/office/officeart/2005/8/layout/hProcess4"/>
    <dgm:cxn modelId="{6CCD2506-0FB9-4FAE-A221-152C28FFDFA4}" type="presOf" srcId="{F9B56BB0-E2FE-4817-B98D-E0FA864CF062}" destId="{F4020246-ACA6-4782-99CC-E0CF278564BC}" srcOrd="0" destOrd="0" presId="urn:microsoft.com/office/officeart/2005/8/layout/hProcess4"/>
    <dgm:cxn modelId="{DC1CADB4-A39B-4861-84C6-A4BAEEB8A1CF}" type="presOf" srcId="{F9B56BB0-E2FE-4817-B98D-E0FA864CF062}" destId="{C25BAC50-630E-4BA7-8791-567C6D9EDF53}" srcOrd="1" destOrd="0" presId="urn:microsoft.com/office/officeart/2005/8/layout/hProcess4"/>
    <dgm:cxn modelId="{6E287BBD-FCAE-4C14-AF49-1D119EE7700F}" type="presOf" srcId="{8AC2A992-A43B-4224-91FB-05E113210B73}" destId="{F4020246-ACA6-4782-99CC-E0CF278564BC}" srcOrd="0" destOrd="2" presId="urn:microsoft.com/office/officeart/2005/8/layout/hProcess4"/>
    <dgm:cxn modelId="{B67AB24F-EA7D-4FE6-9DC1-09239B5E0CC7}" type="presOf" srcId="{A47CA0C2-959F-4EE9-998C-3A1029032AE6}" destId="{ED124593-2543-418C-9FFF-35768E80B3CE}" srcOrd="0" destOrd="0" presId="urn:microsoft.com/office/officeart/2005/8/layout/hProcess4"/>
    <dgm:cxn modelId="{27BE1AE8-A47C-4810-989B-24E68E3AF0A8}" type="presOf" srcId="{BDB6AA0F-DBFB-4877-AEBD-9228684094AE}" destId="{3676125E-8CD0-4967-8A8A-0FFA61107900}" srcOrd="0" destOrd="2" presId="urn:microsoft.com/office/officeart/2005/8/layout/hProcess4"/>
    <dgm:cxn modelId="{9DEE43EF-A92D-48BC-A2A8-06738A0F0862}" type="presOf" srcId="{6D7D49C3-1601-400C-8DBD-26ADE8464C5A}" destId="{64D8A187-F607-4189-9BBE-5731949451ED}" srcOrd="0" destOrd="0" presId="urn:microsoft.com/office/officeart/2005/8/layout/hProcess4"/>
    <dgm:cxn modelId="{5681EC07-F030-4654-B1BC-AEDE1D8C2CC5}" srcId="{DFC059BD-8D7A-494A-99B1-14405EFBC52E}" destId="{4BBCB32C-E5ED-4FC1-A897-A0CCFDE75600}" srcOrd="0" destOrd="0" parTransId="{57506B38-42D3-40A8-B289-FF78B200CAAF}" sibTransId="{9640173A-4B4D-4561-9609-CE1A68092E71}"/>
    <dgm:cxn modelId="{D3397090-3231-49AF-8515-5258BBFAED31}" type="presOf" srcId="{66CDE0E8-EC59-451F-94BC-59EA9CD010A8}" destId="{C25BAC50-630E-4BA7-8791-567C6D9EDF53}" srcOrd="1" destOrd="1" presId="urn:microsoft.com/office/officeart/2005/8/layout/hProcess4"/>
    <dgm:cxn modelId="{A93E1C14-7F55-4DA3-B5FE-3F90192970B2}" srcId="{59585644-1383-4086-ABD3-2B0F7A72E2B5}" destId="{1A89CD14-C2FC-4842-AD8D-5487FB4D57A3}" srcOrd="0" destOrd="0" parTransId="{2FED4B7D-6380-4229-A1DA-2A338103308A}" sibTransId="{05107CAE-6263-41E5-972F-0B15ED352111}"/>
    <dgm:cxn modelId="{9C6B2150-34A2-43B4-B8B6-71D25FF1706E}" type="presOf" srcId="{59585644-1383-4086-ABD3-2B0F7A72E2B5}" destId="{78D1CB3E-E983-4A9B-8233-EFB133006BCD}" srcOrd="0" destOrd="0" presId="urn:microsoft.com/office/officeart/2005/8/layout/hProcess4"/>
    <dgm:cxn modelId="{B6A746FE-28CF-4912-A509-427019F6D16C}" type="presOf" srcId="{8FAAA1FD-6CB1-4D98-98F0-69BF868BBA9C}" destId="{AC9D55AF-16A7-446F-B01B-97A1CB42C53C}" srcOrd="0" destOrd="1" presId="urn:microsoft.com/office/officeart/2005/8/layout/hProcess4"/>
    <dgm:cxn modelId="{45F2FB25-CA16-4069-8F04-8C7514E05F0A}" type="presOf" srcId="{5F7F65D1-411A-4206-B9C8-FCB367291C54}" destId="{B8F20A66-C453-4218-8B45-BE9EB4FFB24D}" srcOrd="1" destOrd="3" presId="urn:microsoft.com/office/officeart/2005/8/layout/hProcess4"/>
    <dgm:cxn modelId="{C6B4EDD0-2ED3-4877-850C-F83449FD1BBF}" type="presOf" srcId="{C6145D1F-BF02-477F-AB97-AA9E3B29A44A}" destId="{3676125E-8CD0-4967-8A8A-0FFA61107900}" srcOrd="0" destOrd="1" presId="urn:microsoft.com/office/officeart/2005/8/layout/hProcess4"/>
    <dgm:cxn modelId="{7AF90B94-5FB0-48C2-A849-0A3E5D761E4B}" srcId="{DFC059BD-8D7A-494A-99B1-14405EFBC52E}" destId="{5F7F65D1-411A-4206-B9C8-FCB367291C54}" srcOrd="3" destOrd="0" parTransId="{D1AFC0F8-8513-4601-9E04-4B4B2C609D7F}" sibTransId="{9ED991D2-F724-4852-BEFB-44F35E67D974}"/>
    <dgm:cxn modelId="{F5EA57F8-6181-4E15-B590-849B65A1581B}" type="presOf" srcId="{97C498D8-52E5-4246-B818-76706B6ECF8A}" destId="{E1AFFBD4-F016-4370-81DD-9990A75C894F}" srcOrd="0" destOrd="0" presId="urn:microsoft.com/office/officeart/2005/8/layout/hProcess4"/>
    <dgm:cxn modelId="{A01995A3-2D53-4CF7-A83A-00D7FA44D737}" type="presOf" srcId="{8AC2A992-A43B-4224-91FB-05E113210B73}" destId="{C25BAC50-630E-4BA7-8791-567C6D9EDF53}" srcOrd="1" destOrd="2" presId="urn:microsoft.com/office/officeart/2005/8/layout/hProcess4"/>
    <dgm:cxn modelId="{AA7DD335-09A9-4F71-9221-C1696E69B461}" srcId="{A1972073-0308-4A14-8DEB-D7DCD3E7B017}" destId="{F9B56BB0-E2FE-4817-B98D-E0FA864CF062}" srcOrd="0" destOrd="0" parTransId="{2F1918E9-E59A-472B-88DF-5F0734F29AE7}" sibTransId="{8BAADB36-1503-4CA0-A621-59234B5F39AE}"/>
    <dgm:cxn modelId="{F27D88FA-DEA0-4B59-863D-E51F18924017}" srcId="{33F3E3A0-9C68-4ACC-AF02-2DE249DAD7AB}" destId="{59585644-1383-4086-ABD3-2B0F7A72E2B5}" srcOrd="0" destOrd="0" parTransId="{8FAD64A0-6E9F-4CD3-A5D3-5ED992F48CDC}" sibTransId="{A47CA0C2-959F-4EE9-998C-3A1029032AE6}"/>
    <dgm:cxn modelId="{38C1B67A-D391-439B-B4F5-FFAD2823CC54}" type="presParOf" srcId="{9ED23A75-C044-4DE9-96F3-624E7E3D8642}" destId="{BB5F411B-34B3-4A07-A0B0-9E889169D932}" srcOrd="0" destOrd="0" presId="urn:microsoft.com/office/officeart/2005/8/layout/hProcess4"/>
    <dgm:cxn modelId="{2581BA51-CDC7-4045-956F-6E3556186A64}" type="presParOf" srcId="{9ED23A75-C044-4DE9-96F3-624E7E3D8642}" destId="{9D950AEC-EFDC-4617-8A7B-703B270E2EA2}" srcOrd="1" destOrd="0" presId="urn:microsoft.com/office/officeart/2005/8/layout/hProcess4"/>
    <dgm:cxn modelId="{003FCD5A-A056-4B7C-A1A2-5571D0EF3C9C}" type="presParOf" srcId="{9ED23A75-C044-4DE9-96F3-624E7E3D8642}" destId="{FBF320FE-3D7C-4848-8A05-7C8C79543816}" srcOrd="2" destOrd="0" presId="urn:microsoft.com/office/officeart/2005/8/layout/hProcess4"/>
    <dgm:cxn modelId="{22C34F3E-FC4E-45C8-99D2-194EC7ED1A50}" type="presParOf" srcId="{FBF320FE-3D7C-4848-8A05-7C8C79543816}" destId="{FB8C56E8-6BC7-4DAA-97F5-6A588A4E0F16}" srcOrd="0" destOrd="0" presId="urn:microsoft.com/office/officeart/2005/8/layout/hProcess4"/>
    <dgm:cxn modelId="{73703E4B-32F8-4E6A-9EB1-74583F0EF143}" type="presParOf" srcId="{FB8C56E8-6BC7-4DAA-97F5-6A588A4E0F16}" destId="{51276DD4-4F44-4566-A5B7-AB72B4DF5E23}" srcOrd="0" destOrd="0" presId="urn:microsoft.com/office/officeart/2005/8/layout/hProcess4"/>
    <dgm:cxn modelId="{6C376411-9233-478B-AC99-0A1C65C6CF64}" type="presParOf" srcId="{FB8C56E8-6BC7-4DAA-97F5-6A588A4E0F16}" destId="{30D325B6-1DD3-4119-8086-A483FFD8882D}" srcOrd="1" destOrd="0" presId="urn:microsoft.com/office/officeart/2005/8/layout/hProcess4"/>
    <dgm:cxn modelId="{BE356CCD-C3F5-4298-B0DE-9A05EF636D6E}" type="presParOf" srcId="{FB8C56E8-6BC7-4DAA-97F5-6A588A4E0F16}" destId="{41D487B4-9659-46CA-9371-3782A9B363B4}" srcOrd="2" destOrd="0" presId="urn:microsoft.com/office/officeart/2005/8/layout/hProcess4"/>
    <dgm:cxn modelId="{EA6E3330-E9C5-4DB8-917F-79BDF9A77F46}" type="presParOf" srcId="{FB8C56E8-6BC7-4DAA-97F5-6A588A4E0F16}" destId="{78D1CB3E-E983-4A9B-8233-EFB133006BCD}" srcOrd="3" destOrd="0" presId="urn:microsoft.com/office/officeart/2005/8/layout/hProcess4"/>
    <dgm:cxn modelId="{4E3422B6-6CE7-4F08-80A6-7D38A2BFD5FB}" type="presParOf" srcId="{FB8C56E8-6BC7-4DAA-97F5-6A588A4E0F16}" destId="{7DE846C2-B9B8-40CC-8073-4899C40C1DF5}" srcOrd="4" destOrd="0" presId="urn:microsoft.com/office/officeart/2005/8/layout/hProcess4"/>
    <dgm:cxn modelId="{B55DCDEA-98B4-4A16-9E09-55A4ACD0D8B9}" type="presParOf" srcId="{FBF320FE-3D7C-4848-8A05-7C8C79543816}" destId="{ED124593-2543-418C-9FFF-35768E80B3CE}" srcOrd="1" destOrd="0" presId="urn:microsoft.com/office/officeart/2005/8/layout/hProcess4"/>
    <dgm:cxn modelId="{06FEB8D8-D2C1-4D8B-98D6-0C388CDDB799}" type="presParOf" srcId="{FBF320FE-3D7C-4848-8A05-7C8C79543816}" destId="{0078A172-BD4C-4A1C-BFC6-EBB318185C0F}" srcOrd="2" destOrd="0" presId="urn:microsoft.com/office/officeart/2005/8/layout/hProcess4"/>
    <dgm:cxn modelId="{B56EB162-D286-43F1-A168-84F3802B7DA7}" type="presParOf" srcId="{0078A172-BD4C-4A1C-BFC6-EBB318185C0F}" destId="{A1E53BD0-20AF-43F4-945B-C34AC525F6CC}" srcOrd="0" destOrd="0" presId="urn:microsoft.com/office/officeart/2005/8/layout/hProcess4"/>
    <dgm:cxn modelId="{825EFC4B-42AF-4EDC-B4F0-3A0C936C9D06}" type="presParOf" srcId="{0078A172-BD4C-4A1C-BFC6-EBB318185C0F}" destId="{F4020246-ACA6-4782-99CC-E0CF278564BC}" srcOrd="1" destOrd="0" presId="urn:microsoft.com/office/officeart/2005/8/layout/hProcess4"/>
    <dgm:cxn modelId="{07F456C0-6A22-4784-9991-B0188F55A6BA}" type="presParOf" srcId="{0078A172-BD4C-4A1C-BFC6-EBB318185C0F}" destId="{C25BAC50-630E-4BA7-8791-567C6D9EDF53}" srcOrd="2" destOrd="0" presId="urn:microsoft.com/office/officeart/2005/8/layout/hProcess4"/>
    <dgm:cxn modelId="{86383B87-96AC-45FD-BCEA-C09EC29D1D17}" type="presParOf" srcId="{0078A172-BD4C-4A1C-BFC6-EBB318185C0F}" destId="{E6DAD34C-70B4-4978-B38E-FFA910ABF37F}" srcOrd="3" destOrd="0" presId="urn:microsoft.com/office/officeart/2005/8/layout/hProcess4"/>
    <dgm:cxn modelId="{205EC3F0-FFD9-4E0B-BDA1-97DFF0F3C3E0}" type="presParOf" srcId="{0078A172-BD4C-4A1C-BFC6-EBB318185C0F}" destId="{B7A0DD41-40E7-4B35-8CA0-64536722448D}" srcOrd="4" destOrd="0" presId="urn:microsoft.com/office/officeart/2005/8/layout/hProcess4"/>
    <dgm:cxn modelId="{6C28E776-ECD6-4D15-BEF8-4B0BFADD57B8}" type="presParOf" srcId="{FBF320FE-3D7C-4848-8A05-7C8C79543816}" destId="{64D8A187-F607-4189-9BBE-5731949451ED}" srcOrd="3" destOrd="0" presId="urn:microsoft.com/office/officeart/2005/8/layout/hProcess4"/>
    <dgm:cxn modelId="{F036FBFD-8CD5-4CD1-B40D-4A0A37EAEC8B}" type="presParOf" srcId="{FBF320FE-3D7C-4848-8A05-7C8C79543816}" destId="{1289B351-41D0-40A5-8B34-CA736D7821F2}" srcOrd="4" destOrd="0" presId="urn:microsoft.com/office/officeart/2005/8/layout/hProcess4"/>
    <dgm:cxn modelId="{0463307E-8D74-462E-84A2-70643CAAC4FA}" type="presParOf" srcId="{1289B351-41D0-40A5-8B34-CA736D7821F2}" destId="{FCB3AC1B-40CD-4668-A20A-A03D78684E87}" srcOrd="0" destOrd="0" presId="urn:microsoft.com/office/officeart/2005/8/layout/hProcess4"/>
    <dgm:cxn modelId="{7285CC0A-6C4C-42C1-AF52-B6123BC40924}" type="presParOf" srcId="{1289B351-41D0-40A5-8B34-CA736D7821F2}" destId="{3676125E-8CD0-4967-8A8A-0FFA61107900}" srcOrd="1" destOrd="0" presId="urn:microsoft.com/office/officeart/2005/8/layout/hProcess4"/>
    <dgm:cxn modelId="{1E7D0D3B-C0FD-4DC5-BE14-0DA0A412538F}" type="presParOf" srcId="{1289B351-41D0-40A5-8B34-CA736D7821F2}" destId="{B8F20A66-C453-4218-8B45-BE9EB4FFB24D}" srcOrd="2" destOrd="0" presId="urn:microsoft.com/office/officeart/2005/8/layout/hProcess4"/>
    <dgm:cxn modelId="{A0BAA73E-CA3D-4FBC-9EDA-AB8B97A69BC6}" type="presParOf" srcId="{1289B351-41D0-40A5-8B34-CA736D7821F2}" destId="{9D8AE007-8FA0-41E8-8562-29DA00ED5312}" srcOrd="3" destOrd="0" presId="urn:microsoft.com/office/officeart/2005/8/layout/hProcess4"/>
    <dgm:cxn modelId="{FCBD0FF1-8248-46A8-8471-B1AC39D46C4D}" type="presParOf" srcId="{1289B351-41D0-40A5-8B34-CA736D7821F2}" destId="{A295CBA6-9CA1-4CC6-9129-696E2C61C795}" srcOrd="4" destOrd="0" presId="urn:microsoft.com/office/officeart/2005/8/layout/hProcess4"/>
    <dgm:cxn modelId="{49D59FD7-E246-4DD8-B0BD-BCF075C6C42A}" type="presParOf" srcId="{FBF320FE-3D7C-4848-8A05-7C8C79543816}" destId="{EEAF75AF-F6B6-4CAB-A98F-8627329327A6}" srcOrd="5" destOrd="0" presId="urn:microsoft.com/office/officeart/2005/8/layout/hProcess4"/>
    <dgm:cxn modelId="{F10D0357-63B9-4152-AD65-C227C296DFDD}" type="presParOf" srcId="{FBF320FE-3D7C-4848-8A05-7C8C79543816}" destId="{CF3D0A53-8151-4688-9475-8134E8A34B3C}" srcOrd="6" destOrd="0" presId="urn:microsoft.com/office/officeart/2005/8/layout/hProcess4"/>
    <dgm:cxn modelId="{5609CEBA-EE5A-46C2-B049-3470502E4562}" type="presParOf" srcId="{CF3D0A53-8151-4688-9475-8134E8A34B3C}" destId="{267EA12D-B3E9-48CB-90CC-5EE7F6136A4F}" srcOrd="0" destOrd="0" presId="urn:microsoft.com/office/officeart/2005/8/layout/hProcess4"/>
    <dgm:cxn modelId="{BA806E98-C91A-4C50-92ED-F010893ABA78}" type="presParOf" srcId="{CF3D0A53-8151-4688-9475-8134E8A34B3C}" destId="{AC9D55AF-16A7-446F-B01B-97A1CB42C53C}" srcOrd="1" destOrd="0" presId="urn:microsoft.com/office/officeart/2005/8/layout/hProcess4"/>
    <dgm:cxn modelId="{C797D7E2-1DEE-499E-BBCF-6208CCF409D0}" type="presParOf" srcId="{CF3D0A53-8151-4688-9475-8134E8A34B3C}" destId="{F978DEBE-7347-4FD2-B5AB-5082B94131CB}" srcOrd="2" destOrd="0" presId="urn:microsoft.com/office/officeart/2005/8/layout/hProcess4"/>
    <dgm:cxn modelId="{A635EDCA-1892-40AB-AEEC-83F0C3BC9A6D}" type="presParOf" srcId="{CF3D0A53-8151-4688-9475-8134E8A34B3C}" destId="{E1AFFBD4-F016-4370-81DD-9990A75C894F}" srcOrd="3" destOrd="0" presId="urn:microsoft.com/office/officeart/2005/8/layout/hProcess4"/>
    <dgm:cxn modelId="{69FBB64D-AA87-4E62-930C-23345F4C4221}" type="presParOf" srcId="{CF3D0A53-8151-4688-9475-8134E8A34B3C}" destId="{B752BFB6-CEE8-4FFB-B35C-4D3897930AE8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F745F5-EB00-44FD-9B5C-7D4B85DD3C88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4B797C-87C5-4238-BE04-290FD16CD69D}">
      <dgm:prSet phldrT="[Texto]" custT="1"/>
      <dgm:spPr>
        <a:solidFill>
          <a:srgbClr val="003300"/>
        </a:solidFill>
      </dgm:spPr>
      <dgm:t>
        <a:bodyPr/>
        <a:lstStyle/>
        <a:p>
          <a:r>
            <a:rPr lang="en-US" sz="2400" b="1" dirty="0" smtClean="0"/>
            <a:t>Goal definition and Scope</a:t>
          </a:r>
          <a:endParaRPr lang="en-US" sz="2400" b="1" dirty="0"/>
        </a:p>
      </dgm:t>
    </dgm:pt>
    <dgm:pt modelId="{AFB488EA-9F72-47FD-A121-120E1D990A59}" type="parTrans" cxnId="{3C9AE6EF-8A01-45A1-8DE9-FF2B76A93BDA}">
      <dgm:prSet/>
      <dgm:spPr/>
      <dgm:t>
        <a:bodyPr/>
        <a:lstStyle/>
        <a:p>
          <a:endParaRPr lang="en-US"/>
        </a:p>
      </dgm:t>
    </dgm:pt>
    <dgm:pt modelId="{A2117E2D-9BD6-43D3-9347-1B3A95F01CC2}" type="sibTrans" cxnId="{3C9AE6EF-8A01-45A1-8DE9-FF2B76A93BDA}">
      <dgm:prSet/>
      <dgm:spPr/>
      <dgm:t>
        <a:bodyPr/>
        <a:lstStyle/>
        <a:p>
          <a:endParaRPr lang="en-US"/>
        </a:p>
      </dgm:t>
    </dgm:pt>
    <dgm:pt modelId="{1C619346-9C39-4A42-8652-58F247CE4CDC}">
      <dgm:prSet phldrT="[Texto]" custT="1"/>
      <dgm:spPr>
        <a:solidFill>
          <a:srgbClr val="006666"/>
        </a:solidFill>
      </dgm:spPr>
      <dgm:t>
        <a:bodyPr/>
        <a:lstStyle/>
        <a:p>
          <a:r>
            <a:rPr lang="en-US" sz="2400" b="1" dirty="0" smtClean="0"/>
            <a:t>Life Cycle Inventory</a:t>
          </a:r>
          <a:endParaRPr lang="en-US" sz="2400" b="1" dirty="0"/>
        </a:p>
      </dgm:t>
    </dgm:pt>
    <dgm:pt modelId="{33EA85FF-DA0A-4B44-8794-6C46EF15D92D}" type="parTrans" cxnId="{C4B5CE02-6611-425A-A089-554C8EBE8443}">
      <dgm:prSet/>
      <dgm:spPr/>
      <dgm:t>
        <a:bodyPr/>
        <a:lstStyle/>
        <a:p>
          <a:endParaRPr lang="en-US"/>
        </a:p>
      </dgm:t>
    </dgm:pt>
    <dgm:pt modelId="{65D14F04-F2FB-453E-B842-BCF109789F6F}" type="sibTrans" cxnId="{C4B5CE02-6611-425A-A089-554C8EBE8443}">
      <dgm:prSet/>
      <dgm:spPr/>
      <dgm:t>
        <a:bodyPr/>
        <a:lstStyle/>
        <a:p>
          <a:endParaRPr lang="en-US"/>
        </a:p>
      </dgm:t>
    </dgm:pt>
    <dgm:pt modelId="{8D83C689-52BB-44D5-AB6D-1F032C16F885}">
      <dgm:prSet phldrT="[Texto]" custT="1"/>
      <dgm:spPr>
        <a:solidFill>
          <a:srgbClr val="339933"/>
        </a:solidFill>
      </dgm:spPr>
      <dgm:t>
        <a:bodyPr/>
        <a:lstStyle/>
        <a:p>
          <a:r>
            <a:rPr lang="en-US" sz="2400" b="1" dirty="0" smtClean="0"/>
            <a:t>Life Impact Assessment</a:t>
          </a:r>
          <a:endParaRPr lang="en-US" sz="2400" dirty="0"/>
        </a:p>
      </dgm:t>
    </dgm:pt>
    <dgm:pt modelId="{38769C5C-ACC3-4300-8EC8-454EF1298E54}" type="parTrans" cxnId="{A46C3C49-D33E-40AA-A6D1-8E52FBCCEC96}">
      <dgm:prSet/>
      <dgm:spPr/>
      <dgm:t>
        <a:bodyPr/>
        <a:lstStyle/>
        <a:p>
          <a:endParaRPr lang="en-US"/>
        </a:p>
      </dgm:t>
    </dgm:pt>
    <dgm:pt modelId="{3F9DE936-0BAD-4B04-A87D-B1DE4DDC212E}" type="sibTrans" cxnId="{A46C3C49-D33E-40AA-A6D1-8E52FBCCEC96}">
      <dgm:prSet/>
      <dgm:spPr/>
      <dgm:t>
        <a:bodyPr/>
        <a:lstStyle/>
        <a:p>
          <a:endParaRPr lang="en-US"/>
        </a:p>
      </dgm:t>
    </dgm:pt>
    <dgm:pt modelId="{E73A0C99-642B-48D8-B0CF-C693464CE732}" type="pres">
      <dgm:prSet presAssocID="{96F745F5-EB00-44FD-9B5C-7D4B85DD3C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A97053-DB6A-43A5-AD83-AA898E834EFF}" type="pres">
      <dgm:prSet presAssocID="{8D83C689-52BB-44D5-AB6D-1F032C16F885}" presName="boxAndChildren" presStyleCnt="0"/>
      <dgm:spPr/>
    </dgm:pt>
    <dgm:pt modelId="{7A6FB78C-09A0-4973-9DBC-3D9E83077416}" type="pres">
      <dgm:prSet presAssocID="{8D83C689-52BB-44D5-AB6D-1F032C16F885}" presName="parentTextBox" presStyleLbl="node1" presStyleIdx="0" presStyleCnt="3"/>
      <dgm:spPr/>
      <dgm:t>
        <a:bodyPr/>
        <a:lstStyle/>
        <a:p>
          <a:endParaRPr lang="en-US"/>
        </a:p>
      </dgm:t>
    </dgm:pt>
    <dgm:pt modelId="{30BD7299-F9A8-4464-AD0C-011F71795697}" type="pres">
      <dgm:prSet presAssocID="{65D14F04-F2FB-453E-B842-BCF109789F6F}" presName="sp" presStyleCnt="0"/>
      <dgm:spPr/>
    </dgm:pt>
    <dgm:pt modelId="{DF3C0931-25A5-44A0-8D1E-D529C1EEA955}" type="pres">
      <dgm:prSet presAssocID="{1C619346-9C39-4A42-8652-58F247CE4CDC}" presName="arrowAndChildren" presStyleCnt="0"/>
      <dgm:spPr/>
    </dgm:pt>
    <dgm:pt modelId="{A7E5D902-9C1C-4529-A043-9D190AB23594}" type="pres">
      <dgm:prSet presAssocID="{1C619346-9C39-4A42-8652-58F247CE4CD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23CCE88-C563-4124-B5D7-1B0DA412F9EA}" type="pres">
      <dgm:prSet presAssocID="{A2117E2D-9BD6-43D3-9347-1B3A95F01CC2}" presName="sp" presStyleCnt="0"/>
      <dgm:spPr/>
    </dgm:pt>
    <dgm:pt modelId="{7A4C5580-D220-4BE5-A992-E3875B228FAD}" type="pres">
      <dgm:prSet presAssocID="{4B4B797C-87C5-4238-BE04-290FD16CD69D}" presName="arrowAndChildren" presStyleCnt="0"/>
      <dgm:spPr/>
    </dgm:pt>
    <dgm:pt modelId="{EA66DBA8-3AC1-42A7-B794-2E504052CC7C}" type="pres">
      <dgm:prSet presAssocID="{4B4B797C-87C5-4238-BE04-290FD16CD69D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9595013-8F8E-4BFE-933D-CEB4158455D2}" type="presOf" srcId="{96F745F5-EB00-44FD-9B5C-7D4B85DD3C88}" destId="{E73A0C99-642B-48D8-B0CF-C693464CE732}" srcOrd="0" destOrd="0" presId="urn:microsoft.com/office/officeart/2005/8/layout/process4"/>
    <dgm:cxn modelId="{8DF47D5D-D50D-4604-AACE-C14BBE19F91D}" type="presOf" srcId="{4B4B797C-87C5-4238-BE04-290FD16CD69D}" destId="{EA66DBA8-3AC1-42A7-B794-2E504052CC7C}" srcOrd="0" destOrd="0" presId="urn:microsoft.com/office/officeart/2005/8/layout/process4"/>
    <dgm:cxn modelId="{A46C3C49-D33E-40AA-A6D1-8E52FBCCEC96}" srcId="{96F745F5-EB00-44FD-9B5C-7D4B85DD3C88}" destId="{8D83C689-52BB-44D5-AB6D-1F032C16F885}" srcOrd="2" destOrd="0" parTransId="{38769C5C-ACC3-4300-8EC8-454EF1298E54}" sibTransId="{3F9DE936-0BAD-4B04-A87D-B1DE4DDC212E}"/>
    <dgm:cxn modelId="{056AE576-D04C-4DDA-A7FE-E97E7C7079C0}" type="presOf" srcId="{1C619346-9C39-4A42-8652-58F247CE4CDC}" destId="{A7E5D902-9C1C-4529-A043-9D190AB23594}" srcOrd="0" destOrd="0" presId="urn:microsoft.com/office/officeart/2005/8/layout/process4"/>
    <dgm:cxn modelId="{3C9AE6EF-8A01-45A1-8DE9-FF2B76A93BDA}" srcId="{96F745F5-EB00-44FD-9B5C-7D4B85DD3C88}" destId="{4B4B797C-87C5-4238-BE04-290FD16CD69D}" srcOrd="0" destOrd="0" parTransId="{AFB488EA-9F72-47FD-A121-120E1D990A59}" sibTransId="{A2117E2D-9BD6-43D3-9347-1B3A95F01CC2}"/>
    <dgm:cxn modelId="{C4B5CE02-6611-425A-A089-554C8EBE8443}" srcId="{96F745F5-EB00-44FD-9B5C-7D4B85DD3C88}" destId="{1C619346-9C39-4A42-8652-58F247CE4CDC}" srcOrd="1" destOrd="0" parTransId="{33EA85FF-DA0A-4B44-8794-6C46EF15D92D}" sibTransId="{65D14F04-F2FB-453E-B842-BCF109789F6F}"/>
    <dgm:cxn modelId="{72A1091D-D8FD-4343-9204-B1F5B542D96C}" type="presOf" srcId="{8D83C689-52BB-44D5-AB6D-1F032C16F885}" destId="{7A6FB78C-09A0-4973-9DBC-3D9E83077416}" srcOrd="0" destOrd="0" presId="urn:microsoft.com/office/officeart/2005/8/layout/process4"/>
    <dgm:cxn modelId="{F9DCA8D4-65E5-401D-BCE7-4937BA2B7CF0}" type="presParOf" srcId="{E73A0C99-642B-48D8-B0CF-C693464CE732}" destId="{06A97053-DB6A-43A5-AD83-AA898E834EFF}" srcOrd="0" destOrd="0" presId="urn:microsoft.com/office/officeart/2005/8/layout/process4"/>
    <dgm:cxn modelId="{860AF7D1-5058-4A60-B702-E09BC44CD02E}" type="presParOf" srcId="{06A97053-DB6A-43A5-AD83-AA898E834EFF}" destId="{7A6FB78C-09A0-4973-9DBC-3D9E83077416}" srcOrd="0" destOrd="0" presId="urn:microsoft.com/office/officeart/2005/8/layout/process4"/>
    <dgm:cxn modelId="{5C35A44A-CFA3-46B1-B215-021CC7BACD44}" type="presParOf" srcId="{E73A0C99-642B-48D8-B0CF-C693464CE732}" destId="{30BD7299-F9A8-4464-AD0C-011F71795697}" srcOrd="1" destOrd="0" presId="urn:microsoft.com/office/officeart/2005/8/layout/process4"/>
    <dgm:cxn modelId="{8443A556-BC0F-4341-902E-A0D9A4E13639}" type="presParOf" srcId="{E73A0C99-642B-48D8-B0CF-C693464CE732}" destId="{DF3C0931-25A5-44A0-8D1E-D529C1EEA955}" srcOrd="2" destOrd="0" presId="urn:microsoft.com/office/officeart/2005/8/layout/process4"/>
    <dgm:cxn modelId="{4DB8F48F-A6A0-4AB0-AF23-849E3A151731}" type="presParOf" srcId="{DF3C0931-25A5-44A0-8D1E-D529C1EEA955}" destId="{A7E5D902-9C1C-4529-A043-9D190AB23594}" srcOrd="0" destOrd="0" presId="urn:microsoft.com/office/officeart/2005/8/layout/process4"/>
    <dgm:cxn modelId="{CF740774-A531-49B6-B531-5002493D184A}" type="presParOf" srcId="{E73A0C99-642B-48D8-B0CF-C693464CE732}" destId="{523CCE88-C563-4124-B5D7-1B0DA412F9EA}" srcOrd="3" destOrd="0" presId="urn:microsoft.com/office/officeart/2005/8/layout/process4"/>
    <dgm:cxn modelId="{90071BA8-0BDF-47E8-BE7D-5F211B3F6E11}" type="presParOf" srcId="{E73A0C99-642B-48D8-B0CF-C693464CE732}" destId="{7A4C5580-D220-4BE5-A992-E3875B228FAD}" srcOrd="4" destOrd="0" presId="urn:microsoft.com/office/officeart/2005/8/layout/process4"/>
    <dgm:cxn modelId="{922FF376-DF7A-4607-BFEB-8FC3DDD11AF9}" type="presParOf" srcId="{7A4C5580-D220-4BE5-A992-E3875B228FAD}" destId="{EA66DBA8-3AC1-42A7-B794-2E504052CC7C}" srcOrd="0" destOrd="0" presId="urn:microsoft.com/office/officeart/2005/8/layout/process4"/>
  </dgm:cxnLst>
  <dgm:bg/>
  <dgm:whole>
    <a:ln w="12700">
      <a:solidFill>
        <a:srgbClr val="0033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F3E3A0-9C68-4ACC-AF02-2DE249DAD7AB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585644-1383-4086-ABD3-2B0F7A72E2B5}">
      <dgm:prSet phldrT="[Texto]" custT="1"/>
      <dgm:spPr>
        <a:xfrm>
          <a:off x="504051" y="2736305"/>
          <a:ext cx="1173657" cy="466725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Transportation Movements Features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8FAD64A0-6E9F-4CD3-A5D3-5ED992F48CDC}" type="parTrans" cxnId="{F27D88FA-DEA0-4B59-863D-E51F18924017}">
      <dgm:prSet/>
      <dgm:spPr/>
      <dgm:t>
        <a:bodyPr/>
        <a:lstStyle/>
        <a:p>
          <a:endParaRPr lang="en-US" sz="1400"/>
        </a:p>
      </dgm:t>
    </dgm:pt>
    <dgm:pt modelId="{A47CA0C2-959F-4EE9-998C-3A1029032AE6}" type="sibTrans" cxnId="{F27D88FA-DEA0-4B59-863D-E51F18924017}">
      <dgm:prSet/>
      <dgm:spPr>
        <a:xfrm>
          <a:off x="818881" y="1929071"/>
          <a:ext cx="1718856" cy="1718856"/>
        </a:xfrm>
        <a:solidFill>
          <a:schemeClr val="accent2"/>
        </a:solidFill>
      </dgm:spPr>
      <dgm:t>
        <a:bodyPr/>
        <a:lstStyle/>
        <a:p>
          <a:endParaRPr lang="en-US" sz="1400"/>
        </a:p>
      </dgm:t>
    </dgm:pt>
    <dgm:pt modelId="{1A89CD14-C2FC-4842-AD8D-5487FB4D57A3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Type of Movement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2FED4B7D-6380-4229-A1DA-2A338103308A}" type="parTrans" cxnId="{A93E1C14-7F55-4DA3-B5FE-3F90192970B2}">
      <dgm:prSet/>
      <dgm:spPr/>
      <dgm:t>
        <a:bodyPr/>
        <a:lstStyle/>
        <a:p>
          <a:endParaRPr lang="en-US" sz="1400"/>
        </a:p>
      </dgm:t>
    </dgm:pt>
    <dgm:pt modelId="{05107CAE-6263-41E5-972F-0B15ED352111}" type="sibTrans" cxnId="{A93E1C14-7F55-4DA3-B5FE-3F90192970B2}">
      <dgm:prSet/>
      <dgm:spPr/>
      <dgm:t>
        <a:bodyPr/>
        <a:lstStyle/>
        <a:p>
          <a:endParaRPr lang="en-US" sz="1400"/>
        </a:p>
      </dgm:t>
    </dgm:pt>
    <dgm:pt modelId="{DFC059BD-8D7A-494A-99B1-14405EFBC52E}">
      <dgm:prSet phldrT="[Texto]" custT="1"/>
      <dgm:spPr>
        <a:xfrm>
          <a:off x="4134087" y="2636240"/>
          <a:ext cx="1982871" cy="466725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Hot Exhaust Emission Models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75836682-BF94-432C-BA1D-879091DD1454}" type="parTrans" cxnId="{124D97CD-5A26-4C55-B92F-1908B2AF0700}">
      <dgm:prSet/>
      <dgm:spPr/>
      <dgm:t>
        <a:bodyPr/>
        <a:lstStyle/>
        <a:p>
          <a:endParaRPr lang="en-US" sz="1400"/>
        </a:p>
      </dgm:t>
    </dgm:pt>
    <dgm:pt modelId="{051907CE-9218-474A-8BD5-013EDCF7409D}" type="sibTrans" cxnId="{124D97CD-5A26-4C55-B92F-1908B2AF0700}">
      <dgm:prSet/>
      <dgm:spPr>
        <a:xfrm>
          <a:off x="4896552" y="1728195"/>
          <a:ext cx="1875544" cy="1875544"/>
        </a:xfrm>
        <a:solidFill>
          <a:schemeClr val="accent2"/>
        </a:solidFill>
      </dgm:spPr>
      <dgm:t>
        <a:bodyPr/>
        <a:lstStyle/>
        <a:p>
          <a:endParaRPr lang="en-US" sz="1400"/>
        </a:p>
      </dgm:t>
    </dgm:pt>
    <dgm:pt modelId="{4BBCB32C-E5ED-4FC1-A897-A0CCFDE75600}">
      <dgm:prSet phldrT="[Texto]" custT="1"/>
      <dgm:spPr>
        <a:xfrm>
          <a:off x="3868735" y="1316166"/>
          <a:ext cx="2039237" cy="1504923"/>
        </a:xfrm>
      </dgm:spPr>
      <dgm:t>
        <a:bodyPr/>
        <a:lstStyle/>
        <a:p>
          <a:r>
            <a:rPr lang="pt-PT" sz="1400" b="1" dirty="0" err="1" smtClean="0"/>
            <a:t>EPA’s</a:t>
          </a:r>
          <a:r>
            <a:rPr lang="pt-PT" sz="1400" b="1" dirty="0" smtClean="0"/>
            <a:t> MOVES 2010 </a:t>
          </a:r>
          <a:r>
            <a:rPr lang="pt-PT" sz="1400" b="1" dirty="0" err="1" smtClean="0"/>
            <a:t>Model</a:t>
          </a:r>
          <a:r>
            <a:rPr lang="pt-PT" sz="1400" b="1" dirty="0" smtClean="0"/>
            <a:t> 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57506B38-42D3-40A8-B289-FF78B200CAAF}" type="parTrans" cxnId="{5681EC07-F030-4654-B1BC-AEDE1D8C2CC5}">
      <dgm:prSet/>
      <dgm:spPr/>
      <dgm:t>
        <a:bodyPr/>
        <a:lstStyle/>
        <a:p>
          <a:endParaRPr lang="en-US" sz="1400"/>
        </a:p>
      </dgm:t>
    </dgm:pt>
    <dgm:pt modelId="{9640173A-4B4D-4561-9609-CE1A68092E71}" type="sibTrans" cxnId="{5681EC07-F030-4654-B1BC-AEDE1D8C2CC5}">
      <dgm:prSet/>
      <dgm:spPr/>
      <dgm:t>
        <a:bodyPr/>
        <a:lstStyle/>
        <a:p>
          <a:endParaRPr lang="en-US" sz="1400"/>
        </a:p>
      </dgm:t>
    </dgm:pt>
    <dgm:pt modelId="{AB6FADD2-B4BA-484D-9E11-15E1B538971C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Airborne Emissions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D81E432-652C-474E-BFD1-D506181830C9}" type="parTrans" cxnId="{EDBBDC46-ACDF-4196-91C0-EBBBA371A402}">
      <dgm:prSet/>
      <dgm:spPr/>
      <dgm:t>
        <a:bodyPr/>
        <a:lstStyle/>
        <a:p>
          <a:endParaRPr lang="en-US" sz="1400"/>
        </a:p>
      </dgm:t>
    </dgm:pt>
    <dgm:pt modelId="{FABD0E78-5D80-4A06-8894-D2FB9FA7E324}" type="sibTrans" cxnId="{EDBBDC46-ACDF-4196-91C0-EBBBA371A402}">
      <dgm:prSet/>
      <dgm:spPr/>
      <dgm:t>
        <a:bodyPr/>
        <a:lstStyle/>
        <a:p>
          <a:endParaRPr lang="en-US" sz="1400"/>
        </a:p>
      </dgm:t>
    </dgm:pt>
    <dgm:pt modelId="{8FAAA1FD-6CB1-4D98-98F0-69BF868BBA9C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Energy Consumption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12696A3-BB71-4EDA-9B04-526A1C1AD355}" type="parTrans" cxnId="{481058A5-D49D-46B6-AB13-7F545E7F77DF}">
      <dgm:prSet/>
      <dgm:spPr/>
      <dgm:t>
        <a:bodyPr/>
        <a:lstStyle/>
        <a:p>
          <a:endParaRPr lang="en-US" sz="1400"/>
        </a:p>
      </dgm:t>
    </dgm:pt>
    <dgm:pt modelId="{4794CF62-B41D-430D-8D0A-6DC2DB2FD118}" type="sibTrans" cxnId="{481058A5-D49D-46B6-AB13-7F545E7F77DF}">
      <dgm:prSet/>
      <dgm:spPr/>
      <dgm:t>
        <a:bodyPr/>
        <a:lstStyle/>
        <a:p>
          <a:endParaRPr lang="en-US" sz="1400"/>
        </a:p>
      </dgm:t>
    </dgm:pt>
    <dgm:pt modelId="{F0893D03-0CE8-4881-9130-BF00286808D2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Type of HDV and engine technology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92E7E582-A333-4958-9BD6-C5168AC9FCE1}" type="parTrans" cxnId="{53D2C782-AE0B-4723-B39E-D1B642BE49BD}">
      <dgm:prSet/>
      <dgm:spPr/>
      <dgm:t>
        <a:bodyPr/>
        <a:lstStyle/>
        <a:p>
          <a:endParaRPr lang="en-US" sz="1400"/>
        </a:p>
      </dgm:t>
    </dgm:pt>
    <dgm:pt modelId="{82AC1622-DB2D-4FCD-A942-000E5B61E316}" type="sibTrans" cxnId="{53D2C782-AE0B-4723-B39E-D1B642BE49BD}">
      <dgm:prSet/>
      <dgm:spPr/>
      <dgm:t>
        <a:bodyPr/>
        <a:lstStyle/>
        <a:p>
          <a:endParaRPr lang="en-US" sz="1400"/>
        </a:p>
      </dgm:t>
    </dgm:pt>
    <dgm:pt modelId="{5E274D0D-FA71-4A7C-A0DF-C17D71C20518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Transportation Distance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7556545-D8F8-41E9-8F87-1BCF4948AF74}" type="parTrans" cxnId="{D30F9FC1-D56A-48BD-A049-C43F23AB5987}">
      <dgm:prSet/>
      <dgm:spPr/>
      <dgm:t>
        <a:bodyPr/>
        <a:lstStyle/>
        <a:p>
          <a:endParaRPr lang="en-US" sz="1400"/>
        </a:p>
      </dgm:t>
    </dgm:pt>
    <dgm:pt modelId="{40F21457-67EA-4B7A-940B-EEBA1C8B43EB}" type="sibTrans" cxnId="{D30F9FC1-D56A-48BD-A049-C43F23AB5987}">
      <dgm:prSet/>
      <dgm:spPr/>
      <dgm:t>
        <a:bodyPr/>
        <a:lstStyle/>
        <a:p>
          <a:endParaRPr lang="en-US" sz="1400"/>
        </a:p>
      </dgm:t>
    </dgm:pt>
    <dgm:pt modelId="{46C41E67-86A4-474E-A946-2991A5E29D25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Transportation Speed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0F0AED9A-9ED2-4311-9042-C5414DBAB4CA}" type="parTrans" cxnId="{EB4B957C-7E38-44DD-9E25-F95C3F391CD1}">
      <dgm:prSet/>
      <dgm:spPr/>
      <dgm:t>
        <a:bodyPr/>
        <a:lstStyle/>
        <a:p>
          <a:endParaRPr lang="en-US" sz="1400"/>
        </a:p>
      </dgm:t>
    </dgm:pt>
    <dgm:pt modelId="{9BCA3AB5-E8B2-4F88-AA43-7BF5ED5E4998}" type="sibTrans" cxnId="{EB4B957C-7E38-44DD-9E25-F95C3F391CD1}">
      <dgm:prSet/>
      <dgm:spPr/>
      <dgm:t>
        <a:bodyPr/>
        <a:lstStyle/>
        <a:p>
          <a:endParaRPr lang="en-US" sz="1400"/>
        </a:p>
      </dgm:t>
    </dgm:pt>
    <dgm:pt modelId="{183BD61D-26E1-4A66-8BE3-C2306F4F98B1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Payload Capacity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5FB6072D-488E-4BD3-A7CF-EF34D995A0C8}" type="parTrans" cxnId="{F254EBF9-144B-4CC3-8479-F6238E1F5008}">
      <dgm:prSet/>
      <dgm:spPr/>
      <dgm:t>
        <a:bodyPr/>
        <a:lstStyle/>
        <a:p>
          <a:endParaRPr lang="en-US" sz="1400"/>
        </a:p>
      </dgm:t>
    </dgm:pt>
    <dgm:pt modelId="{7A78733E-B747-4095-8057-7C0C669F199B}" type="sibTrans" cxnId="{F254EBF9-144B-4CC3-8479-F6238E1F5008}">
      <dgm:prSet/>
      <dgm:spPr/>
      <dgm:t>
        <a:bodyPr/>
        <a:lstStyle/>
        <a:p>
          <a:endParaRPr lang="en-US" sz="1400"/>
        </a:p>
      </dgm:t>
    </dgm:pt>
    <dgm:pt modelId="{B1A9F9D6-0057-49BE-BDCE-EB38DDE58B3C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Environmental Burdens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049923A0-F01E-4D82-BDB4-403B695D1364}" type="parTrans" cxnId="{AAB200C0-54D0-437D-8659-7471544ADD70}">
      <dgm:prSet/>
      <dgm:spPr/>
      <dgm:t>
        <a:bodyPr/>
        <a:lstStyle/>
        <a:p>
          <a:endParaRPr lang="en-US" sz="1400"/>
        </a:p>
      </dgm:t>
    </dgm:pt>
    <dgm:pt modelId="{4DF877E7-D0CC-480E-8192-A426F0C8743D}" type="sibTrans" cxnId="{AAB200C0-54D0-437D-8659-7471544ADD70}">
      <dgm:prSet/>
      <dgm:spPr/>
      <dgm:t>
        <a:bodyPr/>
        <a:lstStyle/>
        <a:p>
          <a:endParaRPr lang="en-US" sz="1400"/>
        </a:p>
      </dgm:t>
    </dgm:pt>
    <dgm:pt modelId="{0CBBE212-1B0F-44A2-ABCA-F6C3D3801062}">
      <dgm:prSet phldrT="[Texto]" custT="1"/>
      <dgm:spPr>
        <a:xfrm>
          <a:off x="3868735" y="1316166"/>
          <a:ext cx="2039237" cy="1504923"/>
        </a:xfrm>
      </dgm:spPr>
      <dgm:t>
        <a:bodyPr/>
        <a:lstStyle/>
        <a:p>
          <a:endParaRPr lang="en-US" sz="1400" b="1" dirty="0">
            <a:latin typeface="Calibri"/>
            <a:ea typeface="+mn-ea"/>
            <a:cs typeface="+mn-cs"/>
          </a:endParaRPr>
        </a:p>
      </dgm:t>
    </dgm:pt>
    <dgm:pt modelId="{CA290F30-B1B7-4305-9306-8EE4AA8C57DB}" type="parTrans" cxnId="{1D2CCD4B-8B31-40E1-9830-3AA10E4C393E}">
      <dgm:prSet/>
      <dgm:spPr/>
      <dgm:t>
        <a:bodyPr/>
        <a:lstStyle/>
        <a:p>
          <a:endParaRPr lang="en-US" sz="1400"/>
        </a:p>
      </dgm:t>
    </dgm:pt>
    <dgm:pt modelId="{02210252-D391-45F6-9496-19FAC082564B}" type="sibTrans" cxnId="{1D2CCD4B-8B31-40E1-9830-3AA10E4C393E}">
      <dgm:prSet/>
      <dgm:spPr/>
      <dgm:t>
        <a:bodyPr/>
        <a:lstStyle/>
        <a:p>
          <a:endParaRPr lang="en-US" sz="1400"/>
        </a:p>
      </dgm:t>
    </dgm:pt>
    <dgm:pt modelId="{77335511-73B8-4D58-B9CA-80D6B3362064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endParaRPr lang="en-US" sz="1400" b="1" dirty="0">
            <a:latin typeface="+mn-lt"/>
            <a:ea typeface="+mn-ea"/>
            <a:cs typeface="+mn-cs"/>
          </a:endParaRPr>
        </a:p>
      </dgm:t>
    </dgm:pt>
    <dgm:pt modelId="{0E94173D-4031-4782-800B-10FA2543D507}" type="parTrans" cxnId="{92CF7E3D-CADC-488C-91ED-0802375B0841}">
      <dgm:prSet/>
      <dgm:spPr/>
      <dgm:t>
        <a:bodyPr/>
        <a:lstStyle/>
        <a:p>
          <a:endParaRPr lang="en-US" sz="1400"/>
        </a:p>
      </dgm:t>
    </dgm:pt>
    <dgm:pt modelId="{4757CF8D-2537-4B5A-8885-8BE0404CB8D5}" type="sibTrans" cxnId="{92CF7E3D-CADC-488C-91ED-0802375B0841}">
      <dgm:prSet/>
      <dgm:spPr/>
      <dgm:t>
        <a:bodyPr/>
        <a:lstStyle/>
        <a:p>
          <a:endParaRPr lang="en-US" sz="1400"/>
        </a:p>
      </dgm:t>
    </dgm:pt>
    <dgm:pt modelId="{9ED23A75-C044-4DE9-96F3-624E7E3D8642}" type="pres">
      <dgm:prSet presAssocID="{33F3E3A0-9C68-4ACC-AF02-2DE249DAD7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F411B-34B3-4A07-A0B0-9E889169D932}" type="pres">
      <dgm:prSet presAssocID="{33F3E3A0-9C68-4ACC-AF02-2DE249DAD7AB}" presName="tSp" presStyleCnt="0"/>
      <dgm:spPr/>
      <dgm:t>
        <a:bodyPr/>
        <a:lstStyle/>
        <a:p>
          <a:endParaRPr lang="en-US"/>
        </a:p>
      </dgm:t>
    </dgm:pt>
    <dgm:pt modelId="{9D950AEC-EFDC-4617-8A7B-703B270E2EA2}" type="pres">
      <dgm:prSet presAssocID="{33F3E3A0-9C68-4ACC-AF02-2DE249DAD7AB}" presName="bSp" presStyleCnt="0"/>
      <dgm:spPr/>
      <dgm:t>
        <a:bodyPr/>
        <a:lstStyle/>
        <a:p>
          <a:endParaRPr lang="en-US"/>
        </a:p>
      </dgm:t>
    </dgm:pt>
    <dgm:pt modelId="{FBF320FE-3D7C-4848-8A05-7C8C79543816}" type="pres">
      <dgm:prSet presAssocID="{33F3E3A0-9C68-4ACC-AF02-2DE249DAD7AB}" presName="process" presStyleCnt="0"/>
      <dgm:spPr/>
      <dgm:t>
        <a:bodyPr/>
        <a:lstStyle/>
        <a:p>
          <a:endParaRPr lang="en-US"/>
        </a:p>
      </dgm:t>
    </dgm:pt>
    <dgm:pt modelId="{FB8C56E8-6BC7-4DAA-97F5-6A588A4E0F16}" type="pres">
      <dgm:prSet presAssocID="{59585644-1383-4086-ABD3-2B0F7A72E2B5}" presName="composite1" presStyleCnt="0"/>
      <dgm:spPr/>
      <dgm:t>
        <a:bodyPr/>
        <a:lstStyle/>
        <a:p>
          <a:endParaRPr lang="en-US"/>
        </a:p>
      </dgm:t>
    </dgm:pt>
    <dgm:pt modelId="{51276DD4-4F44-4566-A5B7-AB72B4DF5E23}" type="pres">
      <dgm:prSet presAssocID="{59585644-1383-4086-ABD3-2B0F7A72E2B5}" presName="dummyNode1" presStyleLbl="node1" presStyleIdx="0" presStyleCnt="3"/>
      <dgm:spPr/>
      <dgm:t>
        <a:bodyPr/>
        <a:lstStyle/>
        <a:p>
          <a:endParaRPr lang="en-US"/>
        </a:p>
      </dgm:t>
    </dgm:pt>
    <dgm:pt modelId="{30D325B6-1DD3-4119-8086-A483FFD8882D}" type="pres">
      <dgm:prSet presAssocID="{59585644-1383-4086-ABD3-2B0F7A72E2B5}" presName="childNode1" presStyleLbl="bgAcc1" presStyleIdx="0" presStyleCnt="3" custScaleX="171670" custScaleY="14440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1D487B4-9659-46CA-9371-3782A9B363B4}" type="pres">
      <dgm:prSet presAssocID="{59585644-1383-4086-ABD3-2B0F7A72E2B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1CB3E-E983-4A9B-8233-EFB133006BCD}" type="pres">
      <dgm:prSet presAssocID="{59585644-1383-4086-ABD3-2B0F7A72E2B5}" presName="parentNode1" presStyleLbl="node1" presStyleIdx="0" presStyleCnt="3" custScaleX="141499" custScaleY="99529" custLinFactNeighborX="11160" custLinFactNeighborY="81736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DE846C2-B9B8-40CC-8073-4899C40C1DF5}" type="pres">
      <dgm:prSet presAssocID="{59585644-1383-4086-ABD3-2B0F7A72E2B5}" presName="connSite1" presStyleCnt="0"/>
      <dgm:spPr/>
      <dgm:t>
        <a:bodyPr/>
        <a:lstStyle/>
        <a:p>
          <a:endParaRPr lang="en-US"/>
        </a:p>
      </dgm:t>
    </dgm:pt>
    <dgm:pt modelId="{ED124593-2543-418C-9FFF-35768E80B3CE}" type="pres">
      <dgm:prSet presAssocID="{A47CA0C2-959F-4EE9-998C-3A1029032AE6}" presName="Name9" presStyleLbl="sibTrans2D1" presStyleIdx="0" presStyleCnt="2" custScaleY="88975" custLinFactNeighborX="2841" custLinFactNeighborY="5893"/>
      <dgm:spPr>
        <a:prstGeom prst="leftCircularArrow">
          <a:avLst>
            <a:gd name="adj1" fmla="val 2622"/>
            <a:gd name="adj2" fmla="val 318680"/>
            <a:gd name="adj3" fmla="val 1126347"/>
            <a:gd name="adj4" fmla="val 8056646"/>
            <a:gd name="adj5" fmla="val 3059"/>
          </a:avLst>
        </a:prstGeom>
      </dgm:spPr>
      <dgm:t>
        <a:bodyPr/>
        <a:lstStyle/>
        <a:p>
          <a:endParaRPr lang="en-US"/>
        </a:p>
      </dgm:t>
    </dgm:pt>
    <dgm:pt modelId="{79F55D04-3301-4974-B102-9CAFCD8A70B5}" type="pres">
      <dgm:prSet presAssocID="{DFC059BD-8D7A-494A-99B1-14405EFBC52E}" presName="composite2" presStyleCnt="0"/>
      <dgm:spPr/>
      <dgm:t>
        <a:bodyPr/>
        <a:lstStyle/>
        <a:p>
          <a:endParaRPr lang="en-US"/>
        </a:p>
      </dgm:t>
    </dgm:pt>
    <dgm:pt modelId="{7CE3E17E-0E28-4D82-AAAD-1BA14C954B6B}" type="pres">
      <dgm:prSet presAssocID="{DFC059BD-8D7A-494A-99B1-14405EFBC52E}" presName="dummyNode2" presStyleLbl="node1" presStyleIdx="0" presStyleCnt="3"/>
      <dgm:spPr/>
      <dgm:t>
        <a:bodyPr/>
        <a:lstStyle/>
        <a:p>
          <a:endParaRPr lang="en-US"/>
        </a:p>
      </dgm:t>
    </dgm:pt>
    <dgm:pt modelId="{D50BB73E-8CBB-40D1-BA2A-D804A1743EB0}" type="pres">
      <dgm:prSet presAssocID="{DFC059BD-8D7A-494A-99B1-14405EFBC52E}" presName="childNode2" presStyleLbl="bgAcc1" presStyleIdx="1" presStyleCnt="3" custScaleY="14481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0118C99-E7E0-45B9-B9DF-7BE72F2B5499}" type="pres">
      <dgm:prSet presAssocID="{DFC059BD-8D7A-494A-99B1-14405EFBC52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06337-EE35-4086-BE59-7743BCD18735}" type="pres">
      <dgm:prSet presAssocID="{DFC059BD-8D7A-494A-99B1-14405EFBC52E}" presName="parentNode2" presStyleLbl="node1" presStyleIdx="1" presStyleCnt="3" custScaleX="113756" custLinFactNeighborX="-1769" custLinFactNeighborY="-49802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A1DC1C3-AC40-4834-9737-D4625F0AD6A0}" type="pres">
      <dgm:prSet presAssocID="{DFC059BD-8D7A-494A-99B1-14405EFBC52E}" presName="connSite2" presStyleCnt="0"/>
      <dgm:spPr/>
      <dgm:t>
        <a:bodyPr/>
        <a:lstStyle/>
        <a:p>
          <a:endParaRPr lang="en-US"/>
        </a:p>
      </dgm:t>
    </dgm:pt>
    <dgm:pt modelId="{B13E7750-5730-4C3F-9387-FB9BAFE0AA27}" type="pres">
      <dgm:prSet presAssocID="{051907CE-9218-474A-8BD5-013EDCF7409D}" presName="Name18" presStyleLbl="sibTrans2D1" presStyleIdx="1" presStyleCnt="2" custFlipVert="1" custScaleY="70571" custLinFactNeighborX="844" custLinFactNeighborY="-9602"/>
      <dgm:spPr>
        <a:prstGeom prst="leftCircularArrow">
          <a:avLst>
            <a:gd name="adj1" fmla="val 2403"/>
            <a:gd name="adj2" fmla="val 290577"/>
            <a:gd name="adj3" fmla="val 1413500"/>
            <a:gd name="adj4" fmla="val 8371902"/>
            <a:gd name="adj5" fmla="val 2804"/>
          </a:avLst>
        </a:prstGeom>
      </dgm:spPr>
      <dgm:t>
        <a:bodyPr/>
        <a:lstStyle/>
        <a:p>
          <a:endParaRPr lang="en-US"/>
        </a:p>
      </dgm:t>
    </dgm:pt>
    <dgm:pt modelId="{1EBE051D-F9EC-41F3-82AB-85C85FD55D62}" type="pres">
      <dgm:prSet presAssocID="{B1A9F9D6-0057-49BE-BDCE-EB38DDE58B3C}" presName="composite1" presStyleCnt="0"/>
      <dgm:spPr/>
    </dgm:pt>
    <dgm:pt modelId="{836CA5FE-5E92-4F1F-BCD5-D90FF8E4AEB1}" type="pres">
      <dgm:prSet presAssocID="{B1A9F9D6-0057-49BE-BDCE-EB38DDE58B3C}" presName="dummyNode1" presStyleLbl="node1" presStyleIdx="1" presStyleCnt="3"/>
      <dgm:spPr/>
    </dgm:pt>
    <dgm:pt modelId="{A16541B8-92C4-4D24-934D-46CF641E6AB9}" type="pres">
      <dgm:prSet presAssocID="{B1A9F9D6-0057-49BE-BDCE-EB38DDE58B3C}" presName="childNode1" presStyleLbl="bgAcc1" presStyleIdx="2" presStyleCnt="3" custScaleX="118424" custScaleY="144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CAB47-3203-44B1-BFCD-C14D03BF52E4}" type="pres">
      <dgm:prSet presAssocID="{B1A9F9D6-0057-49BE-BDCE-EB38DDE58B3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A215D-A963-4819-A999-3826634AF8FB}" type="pres">
      <dgm:prSet presAssocID="{B1A9F9D6-0057-49BE-BDCE-EB38DDE58B3C}" presName="parentNode1" presStyleLbl="node1" presStyleIdx="2" presStyleCnt="3" custLinFactNeighborX="-6457" custLinFactNeighborY="476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88163-0392-48DE-BDE5-81047D1819B3}" type="pres">
      <dgm:prSet presAssocID="{B1A9F9D6-0057-49BE-BDCE-EB38DDE58B3C}" presName="connSite1" presStyleCnt="0"/>
      <dgm:spPr/>
    </dgm:pt>
  </dgm:ptLst>
  <dgm:cxnLst>
    <dgm:cxn modelId="{124D97CD-5A26-4C55-B92F-1908B2AF0700}" srcId="{33F3E3A0-9C68-4ACC-AF02-2DE249DAD7AB}" destId="{DFC059BD-8D7A-494A-99B1-14405EFBC52E}" srcOrd="1" destOrd="0" parTransId="{75836682-BF94-432C-BA1D-879091DD1454}" sibTransId="{051907CE-9218-474A-8BD5-013EDCF7409D}"/>
    <dgm:cxn modelId="{65584B8A-1786-4D0A-95E6-37CFC570E72A}" type="presOf" srcId="{77335511-73B8-4D58-B9CA-80D6B3362064}" destId="{11DCAB47-3203-44B1-BFCD-C14D03BF52E4}" srcOrd="1" destOrd="0" presId="urn:microsoft.com/office/officeart/2005/8/layout/hProcess4"/>
    <dgm:cxn modelId="{2D4ACC35-65EF-41EB-A30B-AF2EE73C225F}" type="presOf" srcId="{0CBBE212-1B0F-44A2-ABCA-F6C3D3801062}" destId="{D50BB73E-8CBB-40D1-BA2A-D804A1743EB0}" srcOrd="0" destOrd="0" presId="urn:microsoft.com/office/officeart/2005/8/layout/hProcess4"/>
    <dgm:cxn modelId="{C619C6C6-8C7A-412A-B915-64006ECDEB4B}" type="presOf" srcId="{AB6FADD2-B4BA-484D-9E11-15E1B538971C}" destId="{11DCAB47-3203-44B1-BFCD-C14D03BF52E4}" srcOrd="1" destOrd="1" presId="urn:microsoft.com/office/officeart/2005/8/layout/hProcess4"/>
    <dgm:cxn modelId="{041D1A18-B909-4F6D-A449-2B28D71AD9B4}" type="presOf" srcId="{F0893D03-0CE8-4881-9130-BF00286808D2}" destId="{30D325B6-1DD3-4119-8086-A483FFD8882D}" srcOrd="0" destOrd="1" presId="urn:microsoft.com/office/officeart/2005/8/layout/hProcess4"/>
    <dgm:cxn modelId="{AAB200C0-54D0-437D-8659-7471544ADD70}" srcId="{33F3E3A0-9C68-4ACC-AF02-2DE249DAD7AB}" destId="{B1A9F9D6-0057-49BE-BDCE-EB38DDE58B3C}" srcOrd="2" destOrd="0" parTransId="{049923A0-F01E-4D82-BDB4-403B695D1364}" sibTransId="{4DF877E7-D0CC-480E-8192-A426F0C8743D}"/>
    <dgm:cxn modelId="{7EC5039E-08CA-4460-99AD-85F2D6BFB350}" type="presOf" srcId="{8FAAA1FD-6CB1-4D98-98F0-69BF868BBA9C}" destId="{A16541B8-92C4-4D24-934D-46CF641E6AB9}" srcOrd="0" destOrd="2" presId="urn:microsoft.com/office/officeart/2005/8/layout/hProcess4"/>
    <dgm:cxn modelId="{B39A2BCC-4F0F-4E7D-B652-58BFAE88753D}" type="presOf" srcId="{46C41E67-86A4-474E-A946-2991A5E29D25}" destId="{30D325B6-1DD3-4119-8086-A483FFD8882D}" srcOrd="0" destOrd="4" presId="urn:microsoft.com/office/officeart/2005/8/layout/hProcess4"/>
    <dgm:cxn modelId="{4EC30243-CC05-4AD8-9A0E-1A4B9914F27E}" type="presOf" srcId="{33F3E3A0-9C68-4ACC-AF02-2DE249DAD7AB}" destId="{9ED23A75-C044-4DE9-96F3-624E7E3D8642}" srcOrd="0" destOrd="0" presId="urn:microsoft.com/office/officeart/2005/8/layout/hProcess4"/>
    <dgm:cxn modelId="{D30F9FC1-D56A-48BD-A049-C43F23AB5987}" srcId="{59585644-1383-4086-ABD3-2B0F7A72E2B5}" destId="{5E274D0D-FA71-4A7C-A0DF-C17D71C20518}" srcOrd="3" destOrd="0" parTransId="{F7556545-D8F8-41E9-8F87-1BCF4948AF74}" sibTransId="{40F21457-67EA-4B7A-940B-EEBA1C8B43EB}"/>
    <dgm:cxn modelId="{FF9CC1CC-DFED-488C-AEE4-E834404653E7}" type="presOf" srcId="{183BD61D-26E1-4A66-8BE3-C2306F4F98B1}" destId="{30D325B6-1DD3-4119-8086-A483FFD8882D}" srcOrd="0" destOrd="2" presId="urn:microsoft.com/office/officeart/2005/8/layout/hProcess4"/>
    <dgm:cxn modelId="{EDBBDC46-ACDF-4196-91C0-EBBBA371A402}" srcId="{B1A9F9D6-0057-49BE-BDCE-EB38DDE58B3C}" destId="{AB6FADD2-B4BA-484D-9E11-15E1B538971C}" srcOrd="1" destOrd="0" parTransId="{FD81E432-652C-474E-BFD1-D506181830C9}" sibTransId="{FABD0E78-5D80-4A06-8894-D2FB9FA7E324}"/>
    <dgm:cxn modelId="{41F016FF-A6B1-4AB1-8925-3004FEEE3EE8}" type="presOf" srcId="{A47CA0C2-959F-4EE9-998C-3A1029032AE6}" destId="{ED124593-2543-418C-9FFF-35768E80B3CE}" srcOrd="0" destOrd="0" presId="urn:microsoft.com/office/officeart/2005/8/layout/hProcess4"/>
    <dgm:cxn modelId="{DA06B201-BD0E-4E73-8E82-13972AEE2587}" type="presOf" srcId="{AB6FADD2-B4BA-484D-9E11-15E1B538971C}" destId="{A16541B8-92C4-4D24-934D-46CF641E6AB9}" srcOrd="0" destOrd="1" presId="urn:microsoft.com/office/officeart/2005/8/layout/hProcess4"/>
    <dgm:cxn modelId="{64D8A82C-20BE-4B81-8E88-9AA3CCD3B5FB}" type="presOf" srcId="{0CBBE212-1B0F-44A2-ABCA-F6C3D3801062}" destId="{F0118C99-E7E0-45B9-B9DF-7BE72F2B5499}" srcOrd="1" destOrd="0" presId="urn:microsoft.com/office/officeart/2005/8/layout/hProcess4"/>
    <dgm:cxn modelId="{481058A5-D49D-46B6-AB13-7F545E7F77DF}" srcId="{B1A9F9D6-0057-49BE-BDCE-EB38DDE58B3C}" destId="{8FAAA1FD-6CB1-4D98-98F0-69BF868BBA9C}" srcOrd="2" destOrd="0" parTransId="{F12696A3-BB71-4EDA-9B04-526A1C1AD355}" sibTransId="{4794CF62-B41D-430D-8D0A-6DC2DB2FD118}"/>
    <dgm:cxn modelId="{A6F4A98B-8F49-4420-8D79-4F83ECC0C546}" type="presOf" srcId="{59585644-1383-4086-ABD3-2B0F7A72E2B5}" destId="{78D1CB3E-E983-4A9B-8233-EFB133006BCD}" srcOrd="0" destOrd="0" presId="urn:microsoft.com/office/officeart/2005/8/layout/hProcess4"/>
    <dgm:cxn modelId="{1D2CCD4B-8B31-40E1-9830-3AA10E4C393E}" srcId="{DFC059BD-8D7A-494A-99B1-14405EFBC52E}" destId="{0CBBE212-1B0F-44A2-ABCA-F6C3D3801062}" srcOrd="0" destOrd="0" parTransId="{CA290F30-B1B7-4305-9306-8EE4AA8C57DB}" sibTransId="{02210252-D391-45F6-9496-19FAC082564B}"/>
    <dgm:cxn modelId="{53D2C782-AE0B-4723-B39E-D1B642BE49BD}" srcId="{59585644-1383-4086-ABD3-2B0F7A72E2B5}" destId="{F0893D03-0CE8-4881-9130-BF00286808D2}" srcOrd="1" destOrd="0" parTransId="{92E7E582-A333-4958-9BD6-C5168AC9FCE1}" sibTransId="{82AC1622-DB2D-4FCD-A942-000E5B61E316}"/>
    <dgm:cxn modelId="{F75C65AE-1A2B-40E4-A302-C054A812EC2A}" type="presOf" srcId="{4BBCB32C-E5ED-4FC1-A897-A0CCFDE75600}" destId="{F0118C99-E7E0-45B9-B9DF-7BE72F2B5499}" srcOrd="1" destOrd="1" presId="urn:microsoft.com/office/officeart/2005/8/layout/hProcess4"/>
    <dgm:cxn modelId="{60C5ACC5-7C36-4954-A3B4-E876DB3AC523}" type="presOf" srcId="{1A89CD14-C2FC-4842-AD8D-5487FB4D57A3}" destId="{30D325B6-1DD3-4119-8086-A483FFD8882D}" srcOrd="0" destOrd="0" presId="urn:microsoft.com/office/officeart/2005/8/layout/hProcess4"/>
    <dgm:cxn modelId="{2BBFDD23-67CA-4568-848A-3D98D2FBCB06}" type="presOf" srcId="{B1A9F9D6-0057-49BE-BDCE-EB38DDE58B3C}" destId="{F49A215D-A963-4819-A999-3826634AF8FB}" srcOrd="0" destOrd="0" presId="urn:microsoft.com/office/officeart/2005/8/layout/hProcess4"/>
    <dgm:cxn modelId="{59D6B92B-DA01-4ED9-8E23-3A244B527691}" type="presOf" srcId="{051907CE-9218-474A-8BD5-013EDCF7409D}" destId="{B13E7750-5730-4C3F-9387-FB9BAFE0AA27}" srcOrd="0" destOrd="0" presId="urn:microsoft.com/office/officeart/2005/8/layout/hProcess4"/>
    <dgm:cxn modelId="{92CF7E3D-CADC-488C-91ED-0802375B0841}" srcId="{B1A9F9D6-0057-49BE-BDCE-EB38DDE58B3C}" destId="{77335511-73B8-4D58-B9CA-80D6B3362064}" srcOrd="0" destOrd="0" parTransId="{0E94173D-4031-4782-800B-10FA2543D507}" sibTransId="{4757CF8D-2537-4B5A-8885-8BE0404CB8D5}"/>
    <dgm:cxn modelId="{1BDC8BE1-9E3A-4682-9DA3-328386BD35DF}" type="presOf" srcId="{46C41E67-86A4-474E-A946-2991A5E29D25}" destId="{41D487B4-9659-46CA-9371-3782A9B363B4}" srcOrd="1" destOrd="4" presId="urn:microsoft.com/office/officeart/2005/8/layout/hProcess4"/>
    <dgm:cxn modelId="{9645E6EC-1EBE-42F6-AC2A-B2521FCCC298}" type="presOf" srcId="{5E274D0D-FA71-4A7C-A0DF-C17D71C20518}" destId="{41D487B4-9659-46CA-9371-3782A9B363B4}" srcOrd="1" destOrd="3" presId="urn:microsoft.com/office/officeart/2005/8/layout/hProcess4"/>
    <dgm:cxn modelId="{EB4B957C-7E38-44DD-9E25-F95C3F391CD1}" srcId="{59585644-1383-4086-ABD3-2B0F7A72E2B5}" destId="{46C41E67-86A4-474E-A946-2991A5E29D25}" srcOrd="4" destOrd="0" parTransId="{0F0AED9A-9ED2-4311-9042-C5414DBAB4CA}" sibTransId="{9BCA3AB5-E8B2-4F88-AA43-7BF5ED5E4998}"/>
    <dgm:cxn modelId="{5681EC07-F030-4654-B1BC-AEDE1D8C2CC5}" srcId="{DFC059BD-8D7A-494A-99B1-14405EFBC52E}" destId="{4BBCB32C-E5ED-4FC1-A897-A0CCFDE75600}" srcOrd="1" destOrd="0" parTransId="{57506B38-42D3-40A8-B289-FF78B200CAAF}" sibTransId="{9640173A-4B4D-4561-9609-CE1A68092E71}"/>
    <dgm:cxn modelId="{A93E1C14-7F55-4DA3-B5FE-3F90192970B2}" srcId="{59585644-1383-4086-ABD3-2B0F7A72E2B5}" destId="{1A89CD14-C2FC-4842-AD8D-5487FB4D57A3}" srcOrd="0" destOrd="0" parTransId="{2FED4B7D-6380-4229-A1DA-2A338103308A}" sibTransId="{05107CAE-6263-41E5-972F-0B15ED352111}"/>
    <dgm:cxn modelId="{45568670-FE3A-41ED-9E41-B4A9719902B0}" type="presOf" srcId="{1A89CD14-C2FC-4842-AD8D-5487FB4D57A3}" destId="{41D487B4-9659-46CA-9371-3782A9B363B4}" srcOrd="1" destOrd="0" presId="urn:microsoft.com/office/officeart/2005/8/layout/hProcess4"/>
    <dgm:cxn modelId="{77B7A2FD-99B9-48DF-8855-168C40D1BEE7}" type="presOf" srcId="{4BBCB32C-E5ED-4FC1-A897-A0CCFDE75600}" destId="{D50BB73E-8CBB-40D1-BA2A-D804A1743EB0}" srcOrd="0" destOrd="1" presId="urn:microsoft.com/office/officeart/2005/8/layout/hProcess4"/>
    <dgm:cxn modelId="{24EEA03D-ABFC-4191-9F0F-C2ED5716CFDA}" type="presOf" srcId="{183BD61D-26E1-4A66-8BE3-C2306F4F98B1}" destId="{41D487B4-9659-46CA-9371-3782A9B363B4}" srcOrd="1" destOrd="2" presId="urn:microsoft.com/office/officeart/2005/8/layout/hProcess4"/>
    <dgm:cxn modelId="{FC7F641E-95C2-4A7F-B54C-6C38C3FFD6A7}" type="presOf" srcId="{DFC059BD-8D7A-494A-99B1-14405EFBC52E}" destId="{81C06337-EE35-4086-BE59-7743BCD18735}" srcOrd="0" destOrd="0" presId="urn:microsoft.com/office/officeart/2005/8/layout/hProcess4"/>
    <dgm:cxn modelId="{DBA4CE1D-E9E7-426C-99ED-8AAA8F704F82}" type="presOf" srcId="{5E274D0D-FA71-4A7C-A0DF-C17D71C20518}" destId="{30D325B6-1DD3-4119-8086-A483FFD8882D}" srcOrd="0" destOrd="3" presId="urn:microsoft.com/office/officeart/2005/8/layout/hProcess4"/>
    <dgm:cxn modelId="{F254EBF9-144B-4CC3-8479-F6238E1F5008}" srcId="{59585644-1383-4086-ABD3-2B0F7A72E2B5}" destId="{183BD61D-26E1-4A66-8BE3-C2306F4F98B1}" srcOrd="2" destOrd="0" parTransId="{5FB6072D-488E-4BD3-A7CF-EF34D995A0C8}" sibTransId="{7A78733E-B747-4095-8057-7C0C669F199B}"/>
    <dgm:cxn modelId="{AB7CD338-182D-4987-A2BB-7E58C73786FB}" type="presOf" srcId="{77335511-73B8-4D58-B9CA-80D6B3362064}" destId="{A16541B8-92C4-4D24-934D-46CF641E6AB9}" srcOrd="0" destOrd="0" presId="urn:microsoft.com/office/officeart/2005/8/layout/hProcess4"/>
    <dgm:cxn modelId="{65793984-47EE-42F4-B060-4CD25BC115F0}" type="presOf" srcId="{8FAAA1FD-6CB1-4D98-98F0-69BF868BBA9C}" destId="{11DCAB47-3203-44B1-BFCD-C14D03BF52E4}" srcOrd="1" destOrd="2" presId="urn:microsoft.com/office/officeart/2005/8/layout/hProcess4"/>
    <dgm:cxn modelId="{25B7A571-A049-4BB5-B7E8-D0872A5412ED}" type="presOf" srcId="{F0893D03-0CE8-4881-9130-BF00286808D2}" destId="{41D487B4-9659-46CA-9371-3782A9B363B4}" srcOrd="1" destOrd="1" presId="urn:microsoft.com/office/officeart/2005/8/layout/hProcess4"/>
    <dgm:cxn modelId="{F27D88FA-DEA0-4B59-863D-E51F18924017}" srcId="{33F3E3A0-9C68-4ACC-AF02-2DE249DAD7AB}" destId="{59585644-1383-4086-ABD3-2B0F7A72E2B5}" srcOrd="0" destOrd="0" parTransId="{8FAD64A0-6E9F-4CD3-A5D3-5ED992F48CDC}" sibTransId="{A47CA0C2-959F-4EE9-998C-3A1029032AE6}"/>
    <dgm:cxn modelId="{884FEE74-A5A4-4135-8105-9409EBDB73F8}" type="presParOf" srcId="{9ED23A75-C044-4DE9-96F3-624E7E3D8642}" destId="{BB5F411B-34B3-4A07-A0B0-9E889169D932}" srcOrd="0" destOrd="0" presId="urn:microsoft.com/office/officeart/2005/8/layout/hProcess4"/>
    <dgm:cxn modelId="{26711316-016C-40EE-9745-435DA0C92C33}" type="presParOf" srcId="{9ED23A75-C044-4DE9-96F3-624E7E3D8642}" destId="{9D950AEC-EFDC-4617-8A7B-703B270E2EA2}" srcOrd="1" destOrd="0" presId="urn:microsoft.com/office/officeart/2005/8/layout/hProcess4"/>
    <dgm:cxn modelId="{363674C0-49CA-4052-A987-4FC49A91508C}" type="presParOf" srcId="{9ED23A75-C044-4DE9-96F3-624E7E3D8642}" destId="{FBF320FE-3D7C-4848-8A05-7C8C79543816}" srcOrd="2" destOrd="0" presId="urn:microsoft.com/office/officeart/2005/8/layout/hProcess4"/>
    <dgm:cxn modelId="{71E5B9D5-A93B-421D-B2E5-2F2D5D84A368}" type="presParOf" srcId="{FBF320FE-3D7C-4848-8A05-7C8C79543816}" destId="{FB8C56E8-6BC7-4DAA-97F5-6A588A4E0F16}" srcOrd="0" destOrd="0" presId="urn:microsoft.com/office/officeart/2005/8/layout/hProcess4"/>
    <dgm:cxn modelId="{990DD0CA-6B1A-40DB-9159-9F50B748661C}" type="presParOf" srcId="{FB8C56E8-6BC7-4DAA-97F5-6A588A4E0F16}" destId="{51276DD4-4F44-4566-A5B7-AB72B4DF5E23}" srcOrd="0" destOrd="0" presId="urn:microsoft.com/office/officeart/2005/8/layout/hProcess4"/>
    <dgm:cxn modelId="{81586E42-2F0A-4991-9037-EA116F70A085}" type="presParOf" srcId="{FB8C56E8-6BC7-4DAA-97F5-6A588A4E0F16}" destId="{30D325B6-1DD3-4119-8086-A483FFD8882D}" srcOrd="1" destOrd="0" presId="urn:microsoft.com/office/officeart/2005/8/layout/hProcess4"/>
    <dgm:cxn modelId="{CC606BF1-B0A9-4097-B24A-0DECAA28D0B9}" type="presParOf" srcId="{FB8C56E8-6BC7-4DAA-97F5-6A588A4E0F16}" destId="{41D487B4-9659-46CA-9371-3782A9B363B4}" srcOrd="2" destOrd="0" presId="urn:microsoft.com/office/officeart/2005/8/layout/hProcess4"/>
    <dgm:cxn modelId="{8BBF5D4A-B419-49A9-80B5-2211A9E64DF2}" type="presParOf" srcId="{FB8C56E8-6BC7-4DAA-97F5-6A588A4E0F16}" destId="{78D1CB3E-E983-4A9B-8233-EFB133006BCD}" srcOrd="3" destOrd="0" presId="urn:microsoft.com/office/officeart/2005/8/layout/hProcess4"/>
    <dgm:cxn modelId="{0AE10708-DAFF-4B39-B6E1-38FD52AE05F6}" type="presParOf" srcId="{FB8C56E8-6BC7-4DAA-97F5-6A588A4E0F16}" destId="{7DE846C2-B9B8-40CC-8073-4899C40C1DF5}" srcOrd="4" destOrd="0" presId="urn:microsoft.com/office/officeart/2005/8/layout/hProcess4"/>
    <dgm:cxn modelId="{0E4AC475-657C-489D-8DF3-642482338DDE}" type="presParOf" srcId="{FBF320FE-3D7C-4848-8A05-7C8C79543816}" destId="{ED124593-2543-418C-9FFF-35768E80B3CE}" srcOrd="1" destOrd="0" presId="urn:microsoft.com/office/officeart/2005/8/layout/hProcess4"/>
    <dgm:cxn modelId="{56E3167F-51B9-4734-B3AA-3EB25CCA6161}" type="presParOf" srcId="{FBF320FE-3D7C-4848-8A05-7C8C79543816}" destId="{79F55D04-3301-4974-B102-9CAFCD8A70B5}" srcOrd="2" destOrd="0" presId="urn:microsoft.com/office/officeart/2005/8/layout/hProcess4"/>
    <dgm:cxn modelId="{D878E62A-3256-47EE-A0AA-7AD30D9A75AD}" type="presParOf" srcId="{79F55D04-3301-4974-B102-9CAFCD8A70B5}" destId="{7CE3E17E-0E28-4D82-AAAD-1BA14C954B6B}" srcOrd="0" destOrd="0" presId="urn:microsoft.com/office/officeart/2005/8/layout/hProcess4"/>
    <dgm:cxn modelId="{7FC2A0A4-CCF2-4308-B322-8E867CA80895}" type="presParOf" srcId="{79F55D04-3301-4974-B102-9CAFCD8A70B5}" destId="{D50BB73E-8CBB-40D1-BA2A-D804A1743EB0}" srcOrd="1" destOrd="0" presId="urn:microsoft.com/office/officeart/2005/8/layout/hProcess4"/>
    <dgm:cxn modelId="{E572BD21-9D21-4C0D-A32C-24E0D2721932}" type="presParOf" srcId="{79F55D04-3301-4974-B102-9CAFCD8A70B5}" destId="{F0118C99-E7E0-45B9-B9DF-7BE72F2B5499}" srcOrd="2" destOrd="0" presId="urn:microsoft.com/office/officeart/2005/8/layout/hProcess4"/>
    <dgm:cxn modelId="{5937CD91-D269-434E-B9B6-7D7C496C33E1}" type="presParOf" srcId="{79F55D04-3301-4974-B102-9CAFCD8A70B5}" destId="{81C06337-EE35-4086-BE59-7743BCD18735}" srcOrd="3" destOrd="0" presId="urn:microsoft.com/office/officeart/2005/8/layout/hProcess4"/>
    <dgm:cxn modelId="{77553562-7DD8-4C55-B260-AC87F9796ED6}" type="presParOf" srcId="{79F55D04-3301-4974-B102-9CAFCD8A70B5}" destId="{AA1DC1C3-AC40-4834-9737-D4625F0AD6A0}" srcOrd="4" destOrd="0" presId="urn:microsoft.com/office/officeart/2005/8/layout/hProcess4"/>
    <dgm:cxn modelId="{E6378C83-B6EB-4932-8066-E5C798188D2E}" type="presParOf" srcId="{FBF320FE-3D7C-4848-8A05-7C8C79543816}" destId="{B13E7750-5730-4C3F-9387-FB9BAFE0AA27}" srcOrd="3" destOrd="0" presId="urn:microsoft.com/office/officeart/2005/8/layout/hProcess4"/>
    <dgm:cxn modelId="{A5A43CD5-DDDF-421C-8368-D38509EF9E2D}" type="presParOf" srcId="{FBF320FE-3D7C-4848-8A05-7C8C79543816}" destId="{1EBE051D-F9EC-41F3-82AB-85C85FD55D62}" srcOrd="4" destOrd="0" presId="urn:microsoft.com/office/officeart/2005/8/layout/hProcess4"/>
    <dgm:cxn modelId="{E5D85E9A-0388-4C02-A759-0938E1553845}" type="presParOf" srcId="{1EBE051D-F9EC-41F3-82AB-85C85FD55D62}" destId="{836CA5FE-5E92-4F1F-BCD5-D90FF8E4AEB1}" srcOrd="0" destOrd="0" presId="urn:microsoft.com/office/officeart/2005/8/layout/hProcess4"/>
    <dgm:cxn modelId="{608638DD-050A-412D-95A9-F6BC1C40147B}" type="presParOf" srcId="{1EBE051D-F9EC-41F3-82AB-85C85FD55D62}" destId="{A16541B8-92C4-4D24-934D-46CF641E6AB9}" srcOrd="1" destOrd="0" presId="urn:microsoft.com/office/officeart/2005/8/layout/hProcess4"/>
    <dgm:cxn modelId="{DCAC5F70-243F-43FA-8C5B-1B6D5483F633}" type="presParOf" srcId="{1EBE051D-F9EC-41F3-82AB-85C85FD55D62}" destId="{11DCAB47-3203-44B1-BFCD-C14D03BF52E4}" srcOrd="2" destOrd="0" presId="urn:microsoft.com/office/officeart/2005/8/layout/hProcess4"/>
    <dgm:cxn modelId="{C1BE03D8-3224-48BD-AB4C-877E228478FA}" type="presParOf" srcId="{1EBE051D-F9EC-41F3-82AB-85C85FD55D62}" destId="{F49A215D-A963-4819-A999-3826634AF8FB}" srcOrd="3" destOrd="0" presId="urn:microsoft.com/office/officeart/2005/8/layout/hProcess4"/>
    <dgm:cxn modelId="{80459FE3-E6AC-445E-8416-3672009DD904}" type="presParOf" srcId="{1EBE051D-F9EC-41F3-82AB-85C85FD55D62}" destId="{85988163-0392-48DE-BDE5-81047D1819B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F3E3A0-9C68-4ACC-AF02-2DE249DAD7AB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585644-1383-4086-ABD3-2B0F7A72E2B5}">
      <dgm:prSet phldrT="[Texto]" custT="1"/>
      <dgm:spPr>
        <a:xfrm>
          <a:off x="504051" y="2736305"/>
          <a:ext cx="1173657" cy="466725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M&amp;R Scenario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8FAD64A0-6E9F-4CD3-A5D3-5ED992F48CDC}" type="parTrans" cxnId="{F27D88FA-DEA0-4B59-863D-E51F18924017}">
      <dgm:prSet/>
      <dgm:spPr/>
      <dgm:t>
        <a:bodyPr/>
        <a:lstStyle/>
        <a:p>
          <a:endParaRPr lang="en-US" sz="1400"/>
        </a:p>
      </dgm:t>
    </dgm:pt>
    <dgm:pt modelId="{A47CA0C2-959F-4EE9-998C-3A1029032AE6}" type="sibTrans" cxnId="{F27D88FA-DEA0-4B59-863D-E51F18924017}">
      <dgm:prSet/>
      <dgm:spPr>
        <a:xfrm>
          <a:off x="818881" y="1929071"/>
          <a:ext cx="1718856" cy="1718856"/>
        </a:xfrm>
        <a:solidFill>
          <a:schemeClr val="accent2"/>
        </a:solidFill>
      </dgm:spPr>
      <dgm:t>
        <a:bodyPr/>
        <a:lstStyle/>
        <a:p>
          <a:endParaRPr lang="en-US" sz="1400"/>
        </a:p>
      </dgm:t>
    </dgm:pt>
    <dgm:pt modelId="{1A89CD14-C2FC-4842-AD8D-5487FB4D57A3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WZ layout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2FED4B7D-6380-4229-A1DA-2A338103308A}" type="parTrans" cxnId="{A93E1C14-7F55-4DA3-B5FE-3F90192970B2}">
      <dgm:prSet/>
      <dgm:spPr/>
      <dgm:t>
        <a:bodyPr/>
        <a:lstStyle/>
        <a:p>
          <a:endParaRPr lang="en-US" sz="1400"/>
        </a:p>
      </dgm:t>
    </dgm:pt>
    <dgm:pt modelId="{05107CAE-6263-41E5-972F-0B15ED352111}" type="sibTrans" cxnId="{A93E1C14-7F55-4DA3-B5FE-3F90192970B2}">
      <dgm:prSet/>
      <dgm:spPr/>
      <dgm:t>
        <a:bodyPr/>
        <a:lstStyle/>
        <a:p>
          <a:endParaRPr lang="en-US" sz="1400"/>
        </a:p>
      </dgm:t>
    </dgm:pt>
    <dgm:pt modelId="{A1972073-0308-4A14-8DEB-D7DCD3E7B017}">
      <dgm:prSet phldrT="[Texto]" custT="1"/>
      <dgm:spPr>
        <a:xfrm>
          <a:off x="2520284" y="990773"/>
          <a:ext cx="1173657" cy="466725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Traffic Modeling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26ADEFF3-358A-4F4C-BC43-A9159A2945CF}" type="parTrans" cxnId="{25653A69-B5FC-4F30-99C8-31F22CE0EF11}">
      <dgm:prSet/>
      <dgm:spPr/>
      <dgm:t>
        <a:bodyPr/>
        <a:lstStyle/>
        <a:p>
          <a:endParaRPr lang="en-US" sz="1400"/>
        </a:p>
      </dgm:t>
    </dgm:pt>
    <dgm:pt modelId="{6D7D49C3-1601-400C-8DBD-26ADE8464C5A}" type="sibTrans" cxnId="{25653A69-B5FC-4F30-99C8-31F22CE0EF11}">
      <dgm:prSet/>
      <dgm:spPr>
        <a:xfrm>
          <a:off x="2808208" y="432049"/>
          <a:ext cx="2016445" cy="2016445"/>
        </a:xfrm>
        <a:solidFill>
          <a:schemeClr val="accent2"/>
        </a:solidFill>
      </dgm:spPr>
      <dgm:t>
        <a:bodyPr/>
        <a:lstStyle/>
        <a:p>
          <a:endParaRPr lang="en-US" sz="1400"/>
        </a:p>
      </dgm:t>
    </dgm:pt>
    <dgm:pt modelId="{F9B56BB0-E2FE-4817-B98D-E0FA864CF062}">
      <dgm:prSet phldrT="[Texto]" custT="1"/>
      <dgm:spPr>
        <a:xfrm>
          <a:off x="1853113" y="1277932"/>
          <a:ext cx="1756177" cy="1505163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HCM 2000 capacity model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2F1918E9-E59A-472B-88DF-5F0734F29AE7}" type="parTrans" cxnId="{AA7DD335-09A9-4F71-9221-C1696E69B461}">
      <dgm:prSet/>
      <dgm:spPr/>
      <dgm:t>
        <a:bodyPr/>
        <a:lstStyle/>
        <a:p>
          <a:endParaRPr lang="en-US" sz="1400"/>
        </a:p>
      </dgm:t>
    </dgm:pt>
    <dgm:pt modelId="{8BAADB36-1503-4CA0-A621-59234B5F39AE}" type="sibTrans" cxnId="{AA7DD335-09A9-4F71-9221-C1696E69B461}">
      <dgm:prSet/>
      <dgm:spPr/>
      <dgm:t>
        <a:bodyPr/>
        <a:lstStyle/>
        <a:p>
          <a:endParaRPr lang="en-US" sz="1400"/>
        </a:p>
      </dgm:t>
    </dgm:pt>
    <dgm:pt modelId="{65199565-90EA-4D73-98A1-D7D857CD3247}">
      <dgm:prSet phldrT="[Texto]" custT="1"/>
      <dgm:spPr>
        <a:xfrm>
          <a:off x="1853113" y="1277932"/>
          <a:ext cx="1756177" cy="1505163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HCM 2000 delays model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88A61872-DA11-4303-9E72-8E298CAB2DC0}" type="parTrans" cxnId="{32217810-3425-45EC-8138-2DC62EE95248}">
      <dgm:prSet/>
      <dgm:spPr/>
      <dgm:t>
        <a:bodyPr/>
        <a:lstStyle/>
        <a:p>
          <a:endParaRPr lang="en-US" sz="1400"/>
        </a:p>
      </dgm:t>
    </dgm:pt>
    <dgm:pt modelId="{3070FFEF-D8AF-40E3-8902-5793CC6552ED}" type="sibTrans" cxnId="{32217810-3425-45EC-8138-2DC62EE95248}">
      <dgm:prSet/>
      <dgm:spPr/>
      <dgm:t>
        <a:bodyPr/>
        <a:lstStyle/>
        <a:p>
          <a:endParaRPr lang="en-US" sz="1400"/>
        </a:p>
      </dgm:t>
    </dgm:pt>
    <dgm:pt modelId="{DFC059BD-8D7A-494A-99B1-14405EFBC52E}">
      <dgm:prSet phldrT="[Texto]" custT="1"/>
      <dgm:spPr>
        <a:xfrm>
          <a:off x="4134087" y="2636240"/>
          <a:ext cx="1982871" cy="466725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Hot Exhaust Emission Model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75836682-BF94-432C-BA1D-879091DD1454}" type="parTrans" cxnId="{124D97CD-5A26-4C55-B92F-1908B2AF0700}">
      <dgm:prSet/>
      <dgm:spPr/>
      <dgm:t>
        <a:bodyPr/>
        <a:lstStyle/>
        <a:p>
          <a:endParaRPr lang="en-US" sz="1400"/>
        </a:p>
      </dgm:t>
    </dgm:pt>
    <dgm:pt modelId="{051907CE-9218-474A-8BD5-013EDCF7409D}" type="sibTrans" cxnId="{124D97CD-5A26-4C55-B92F-1908B2AF0700}">
      <dgm:prSet/>
      <dgm:spPr>
        <a:xfrm>
          <a:off x="4896552" y="1728195"/>
          <a:ext cx="1875544" cy="1875544"/>
        </a:xfrm>
        <a:solidFill>
          <a:schemeClr val="accent2"/>
        </a:solidFill>
      </dgm:spPr>
      <dgm:t>
        <a:bodyPr/>
        <a:lstStyle/>
        <a:p>
          <a:endParaRPr lang="en-US" sz="1400"/>
        </a:p>
      </dgm:t>
    </dgm:pt>
    <dgm:pt modelId="{4BBCB32C-E5ED-4FC1-A897-A0CCFDE75600}">
      <dgm:prSet phldrT="[Texto]" custT="1"/>
      <dgm:spPr>
        <a:xfrm>
          <a:off x="3868735" y="1316166"/>
          <a:ext cx="2039237" cy="1504923"/>
        </a:xfrm>
      </dgm:spPr>
      <dgm:t>
        <a:bodyPr/>
        <a:lstStyle/>
        <a:p>
          <a:r>
            <a:rPr lang="pt-PT" sz="1400" b="1" dirty="0" err="1" smtClean="0"/>
            <a:t>EPA’s</a:t>
          </a:r>
          <a:r>
            <a:rPr lang="pt-PT" sz="1400" b="1" dirty="0" smtClean="0"/>
            <a:t> MOVES 2010 </a:t>
          </a:r>
          <a:r>
            <a:rPr lang="pt-PT" sz="1400" b="1" dirty="0" err="1" smtClean="0"/>
            <a:t>Model</a:t>
          </a:r>
          <a:r>
            <a:rPr lang="pt-PT" sz="1400" b="1" dirty="0" smtClean="0"/>
            <a:t> </a:t>
          </a:r>
          <a:endParaRPr lang="en-US" sz="1400" dirty="0">
            <a:latin typeface="Calibri"/>
            <a:ea typeface="+mn-ea"/>
            <a:cs typeface="+mn-cs"/>
          </a:endParaRPr>
        </a:p>
      </dgm:t>
    </dgm:pt>
    <dgm:pt modelId="{57506B38-42D3-40A8-B289-FF78B200CAAF}" type="parTrans" cxnId="{5681EC07-F030-4654-B1BC-AEDE1D8C2CC5}">
      <dgm:prSet/>
      <dgm:spPr/>
      <dgm:t>
        <a:bodyPr/>
        <a:lstStyle/>
        <a:p>
          <a:endParaRPr lang="en-US" sz="1400"/>
        </a:p>
      </dgm:t>
    </dgm:pt>
    <dgm:pt modelId="{9640173A-4B4D-4561-9609-CE1A68092E71}" type="sibTrans" cxnId="{5681EC07-F030-4654-B1BC-AEDE1D8C2CC5}">
      <dgm:prSet/>
      <dgm:spPr/>
      <dgm:t>
        <a:bodyPr/>
        <a:lstStyle/>
        <a:p>
          <a:endParaRPr lang="en-US" sz="1400"/>
        </a:p>
      </dgm:t>
    </dgm:pt>
    <dgm:pt modelId="{E89690CE-FC17-4588-BF76-AD6D486CA2AD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Hourly traffic distribution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418FEB5A-184F-4EEA-BD4D-B99098847784}" type="parTrans" cxnId="{147B99D2-52B1-4245-98F5-E3CCF37F8438}">
      <dgm:prSet/>
      <dgm:spPr/>
      <dgm:t>
        <a:bodyPr/>
        <a:lstStyle/>
        <a:p>
          <a:endParaRPr lang="en-US" sz="1400"/>
        </a:p>
      </dgm:t>
    </dgm:pt>
    <dgm:pt modelId="{B163AD40-AB13-4D2C-B3B5-ECDE5086562C}" type="sibTrans" cxnId="{147B99D2-52B1-4245-98F5-E3CCF37F8438}">
      <dgm:prSet/>
      <dgm:spPr/>
      <dgm:t>
        <a:bodyPr/>
        <a:lstStyle/>
        <a:p>
          <a:endParaRPr lang="en-US" sz="1400"/>
        </a:p>
      </dgm:t>
    </dgm:pt>
    <dgm:pt modelId="{E0278993-380D-49CB-91B8-5F98F765A7B9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On-road vehicle fleet distribution 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644C58E4-42BC-425D-945F-8BC6175B1A6E}" type="parTrans" cxnId="{EE7960DB-672B-411D-A399-E5A46F4DEF44}">
      <dgm:prSet/>
      <dgm:spPr/>
      <dgm:t>
        <a:bodyPr/>
        <a:lstStyle/>
        <a:p>
          <a:endParaRPr lang="en-US" sz="1400"/>
        </a:p>
      </dgm:t>
    </dgm:pt>
    <dgm:pt modelId="{051F4CA4-DDE5-4765-96C5-A38EF2A4433A}" type="sibTrans" cxnId="{EE7960DB-672B-411D-A399-E5A46F4DEF44}">
      <dgm:prSet/>
      <dgm:spPr/>
      <dgm:t>
        <a:bodyPr/>
        <a:lstStyle/>
        <a:p>
          <a:endParaRPr lang="en-US" sz="1400"/>
        </a:p>
      </dgm:t>
    </dgm:pt>
    <dgm:pt modelId="{97C498D8-52E5-4246-B818-76706B6ECF8A}">
      <dgm:prSet phldrT="[Texto]" custT="1"/>
      <dgm:spPr>
        <a:xfrm>
          <a:off x="6432886" y="1031850"/>
          <a:ext cx="1385714" cy="466725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Environmental Burdens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B32F2931-5A6E-4A1E-BBAA-B6281A79336F}" type="parTrans" cxnId="{5EE39F08-E2AA-4945-8951-D7FBB308A930}">
      <dgm:prSet/>
      <dgm:spPr/>
      <dgm:t>
        <a:bodyPr/>
        <a:lstStyle/>
        <a:p>
          <a:endParaRPr lang="en-US" sz="1400"/>
        </a:p>
      </dgm:t>
    </dgm:pt>
    <dgm:pt modelId="{E740B1C6-A9A3-42EF-AE67-31FEBD5F23B2}" type="sibTrans" cxnId="{5EE39F08-E2AA-4945-8951-D7FBB308A930}">
      <dgm:prSet/>
      <dgm:spPr/>
      <dgm:t>
        <a:bodyPr/>
        <a:lstStyle/>
        <a:p>
          <a:endParaRPr lang="en-US" sz="1400"/>
        </a:p>
      </dgm:t>
    </dgm:pt>
    <dgm:pt modelId="{AB6FADD2-B4BA-484D-9E11-15E1B538971C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Airborne Emissions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D81E432-652C-474E-BFD1-D506181830C9}" type="parTrans" cxnId="{EDBBDC46-ACDF-4196-91C0-EBBBA371A402}">
      <dgm:prSet/>
      <dgm:spPr/>
      <dgm:t>
        <a:bodyPr/>
        <a:lstStyle/>
        <a:p>
          <a:endParaRPr lang="en-US" sz="1400"/>
        </a:p>
      </dgm:t>
    </dgm:pt>
    <dgm:pt modelId="{FABD0E78-5D80-4A06-8894-D2FB9FA7E324}" type="sibTrans" cxnId="{EDBBDC46-ACDF-4196-91C0-EBBBA371A402}">
      <dgm:prSet/>
      <dgm:spPr/>
      <dgm:t>
        <a:bodyPr/>
        <a:lstStyle/>
        <a:p>
          <a:endParaRPr lang="en-US" sz="1400"/>
        </a:p>
      </dgm:t>
    </dgm:pt>
    <dgm:pt modelId="{8FAAA1FD-6CB1-4D98-98F0-69BF868BBA9C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Energy Consumption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12696A3-BB71-4EDA-9B04-526A1C1AD355}" type="parTrans" cxnId="{481058A5-D49D-46B6-AB13-7F545E7F77DF}">
      <dgm:prSet/>
      <dgm:spPr/>
      <dgm:t>
        <a:bodyPr/>
        <a:lstStyle/>
        <a:p>
          <a:endParaRPr lang="en-US" sz="1400"/>
        </a:p>
      </dgm:t>
    </dgm:pt>
    <dgm:pt modelId="{4794CF62-B41D-430D-8D0A-6DC2DB2FD118}" type="sibTrans" cxnId="{481058A5-D49D-46B6-AB13-7F545E7F77DF}">
      <dgm:prSet/>
      <dgm:spPr/>
      <dgm:t>
        <a:bodyPr/>
        <a:lstStyle/>
        <a:p>
          <a:endParaRPr lang="en-US" sz="1400"/>
        </a:p>
      </dgm:t>
    </dgm:pt>
    <dgm:pt modelId="{02094FB6-623C-4B97-AF96-EFE5944270D9}">
      <dgm:prSet phldrT="[Texto]" custT="1"/>
      <dgm:spPr>
        <a:xfrm>
          <a:off x="3868735" y="1316166"/>
          <a:ext cx="2039237" cy="1504923"/>
        </a:xfrm>
      </dgm:spPr>
      <dgm:t>
        <a:bodyPr/>
        <a:lstStyle/>
        <a:p>
          <a:endParaRPr lang="en-US" sz="1200" dirty="0">
            <a:latin typeface="Calibri"/>
            <a:ea typeface="+mn-ea"/>
            <a:cs typeface="+mn-cs"/>
          </a:endParaRPr>
        </a:p>
      </dgm:t>
    </dgm:pt>
    <dgm:pt modelId="{6C9F7053-D9D2-4434-A4C6-7134FC951EB1}" type="parTrans" cxnId="{781F1E3C-94C5-45F4-8838-702A9E7BBD93}">
      <dgm:prSet/>
      <dgm:spPr/>
      <dgm:t>
        <a:bodyPr/>
        <a:lstStyle/>
        <a:p>
          <a:endParaRPr lang="en-US" sz="1400"/>
        </a:p>
      </dgm:t>
    </dgm:pt>
    <dgm:pt modelId="{B903F44E-66E4-4781-9B07-0BD52B57E92F}" type="sibTrans" cxnId="{781F1E3C-94C5-45F4-8838-702A9E7BBD93}">
      <dgm:prSet/>
      <dgm:spPr/>
      <dgm:t>
        <a:bodyPr/>
        <a:lstStyle/>
        <a:p>
          <a:endParaRPr lang="en-US" sz="1400"/>
        </a:p>
      </dgm:t>
    </dgm:pt>
    <dgm:pt modelId="{9ED23A75-C044-4DE9-96F3-624E7E3D8642}" type="pres">
      <dgm:prSet presAssocID="{33F3E3A0-9C68-4ACC-AF02-2DE249DAD7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F411B-34B3-4A07-A0B0-9E889169D932}" type="pres">
      <dgm:prSet presAssocID="{33F3E3A0-9C68-4ACC-AF02-2DE249DAD7AB}" presName="tSp" presStyleCnt="0"/>
      <dgm:spPr/>
      <dgm:t>
        <a:bodyPr/>
        <a:lstStyle/>
        <a:p>
          <a:endParaRPr lang="en-US"/>
        </a:p>
      </dgm:t>
    </dgm:pt>
    <dgm:pt modelId="{9D950AEC-EFDC-4617-8A7B-703B270E2EA2}" type="pres">
      <dgm:prSet presAssocID="{33F3E3A0-9C68-4ACC-AF02-2DE249DAD7AB}" presName="bSp" presStyleCnt="0"/>
      <dgm:spPr/>
      <dgm:t>
        <a:bodyPr/>
        <a:lstStyle/>
        <a:p>
          <a:endParaRPr lang="en-US"/>
        </a:p>
      </dgm:t>
    </dgm:pt>
    <dgm:pt modelId="{FBF320FE-3D7C-4848-8A05-7C8C79543816}" type="pres">
      <dgm:prSet presAssocID="{33F3E3A0-9C68-4ACC-AF02-2DE249DAD7AB}" presName="process" presStyleCnt="0"/>
      <dgm:spPr/>
      <dgm:t>
        <a:bodyPr/>
        <a:lstStyle/>
        <a:p>
          <a:endParaRPr lang="en-US"/>
        </a:p>
      </dgm:t>
    </dgm:pt>
    <dgm:pt modelId="{FB8C56E8-6BC7-4DAA-97F5-6A588A4E0F16}" type="pres">
      <dgm:prSet presAssocID="{59585644-1383-4086-ABD3-2B0F7A72E2B5}" presName="composite1" presStyleCnt="0"/>
      <dgm:spPr/>
      <dgm:t>
        <a:bodyPr/>
        <a:lstStyle/>
        <a:p>
          <a:endParaRPr lang="en-US"/>
        </a:p>
      </dgm:t>
    </dgm:pt>
    <dgm:pt modelId="{51276DD4-4F44-4566-A5B7-AB72B4DF5E23}" type="pres">
      <dgm:prSet presAssocID="{59585644-1383-4086-ABD3-2B0F7A72E2B5}" presName="dummyNode1" presStyleLbl="node1" presStyleIdx="0" presStyleCnt="4"/>
      <dgm:spPr/>
      <dgm:t>
        <a:bodyPr/>
        <a:lstStyle/>
        <a:p>
          <a:endParaRPr lang="en-US"/>
        </a:p>
      </dgm:t>
    </dgm:pt>
    <dgm:pt modelId="{30D325B6-1DD3-4119-8086-A483FFD8882D}" type="pres">
      <dgm:prSet presAssocID="{59585644-1383-4086-ABD3-2B0F7A72E2B5}" presName="childNode1" presStyleLbl="bgAcc1" presStyleIdx="0" presStyleCnt="4" custScaleX="221856" custScaleY="28276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1D487B4-9659-46CA-9371-3782A9B363B4}" type="pres">
      <dgm:prSet presAssocID="{59585644-1383-4086-ABD3-2B0F7A72E2B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1CB3E-E983-4A9B-8233-EFB133006BCD}" type="pres">
      <dgm:prSet presAssocID="{59585644-1383-4086-ABD3-2B0F7A72E2B5}" presName="parentNode1" presStyleLbl="node1" presStyleIdx="0" presStyleCnt="4" custScaleX="164586" custScaleY="187529" custLinFactY="100000" custLinFactNeighborX="25444" custLinFactNeighborY="138180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DE846C2-B9B8-40CC-8073-4899C40C1DF5}" type="pres">
      <dgm:prSet presAssocID="{59585644-1383-4086-ABD3-2B0F7A72E2B5}" presName="connSite1" presStyleCnt="0"/>
      <dgm:spPr/>
      <dgm:t>
        <a:bodyPr/>
        <a:lstStyle/>
        <a:p>
          <a:endParaRPr lang="en-US"/>
        </a:p>
      </dgm:t>
    </dgm:pt>
    <dgm:pt modelId="{ED124593-2543-418C-9FFF-35768E80B3CE}" type="pres">
      <dgm:prSet presAssocID="{A47CA0C2-959F-4EE9-998C-3A1029032AE6}" presName="Name9" presStyleLbl="sibTrans2D1" presStyleIdx="0" presStyleCnt="3" custScaleY="79880" custLinFactNeighborX="3096" custLinFactNeighborY="16302"/>
      <dgm:spPr>
        <a:prstGeom prst="leftCircularArrow">
          <a:avLst>
            <a:gd name="adj1" fmla="val 2622"/>
            <a:gd name="adj2" fmla="val 318680"/>
            <a:gd name="adj3" fmla="val 1126347"/>
            <a:gd name="adj4" fmla="val 8056646"/>
            <a:gd name="adj5" fmla="val 3059"/>
          </a:avLst>
        </a:prstGeom>
      </dgm:spPr>
      <dgm:t>
        <a:bodyPr/>
        <a:lstStyle/>
        <a:p>
          <a:endParaRPr lang="en-US"/>
        </a:p>
      </dgm:t>
    </dgm:pt>
    <dgm:pt modelId="{0078A172-BD4C-4A1C-BFC6-EBB318185C0F}" type="pres">
      <dgm:prSet presAssocID="{A1972073-0308-4A14-8DEB-D7DCD3E7B017}" presName="composite2" presStyleCnt="0"/>
      <dgm:spPr/>
      <dgm:t>
        <a:bodyPr/>
        <a:lstStyle/>
        <a:p>
          <a:endParaRPr lang="en-US"/>
        </a:p>
      </dgm:t>
    </dgm:pt>
    <dgm:pt modelId="{A1E53BD0-20AF-43F4-945B-C34AC525F6CC}" type="pres">
      <dgm:prSet presAssocID="{A1972073-0308-4A14-8DEB-D7DCD3E7B017}" presName="dummyNode2" presStyleLbl="node1" presStyleIdx="0" presStyleCnt="4"/>
      <dgm:spPr/>
      <dgm:t>
        <a:bodyPr/>
        <a:lstStyle/>
        <a:p>
          <a:endParaRPr lang="en-US"/>
        </a:p>
      </dgm:t>
    </dgm:pt>
    <dgm:pt modelId="{F4020246-ACA6-4782-99CC-E0CF278564BC}" type="pres">
      <dgm:prSet presAssocID="{A1972073-0308-4A14-8DEB-D7DCD3E7B017}" presName="childNode2" presStyleLbl="bgAcc1" presStyleIdx="1" presStyleCnt="4" custScaleX="184602" custScaleY="27433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25BAC50-630E-4BA7-8791-567C6D9EDF53}" type="pres">
      <dgm:prSet presAssocID="{A1972073-0308-4A14-8DEB-D7DCD3E7B01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AD34C-70B4-4978-B38E-FFA910ABF37F}" type="pres">
      <dgm:prSet presAssocID="{A1972073-0308-4A14-8DEB-D7DCD3E7B017}" presName="parentNode2" presStyleLbl="node1" presStyleIdx="1" presStyleCnt="4" custScaleX="135930" custScaleY="166781" custLinFactY="-87913" custLinFactNeighborX="29837" custLinFactNeighborY="-100000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7A0DD41-40E7-4B35-8CA0-64536722448D}" type="pres">
      <dgm:prSet presAssocID="{A1972073-0308-4A14-8DEB-D7DCD3E7B017}" presName="connSite2" presStyleCnt="0"/>
      <dgm:spPr/>
      <dgm:t>
        <a:bodyPr/>
        <a:lstStyle/>
        <a:p>
          <a:endParaRPr lang="en-US"/>
        </a:p>
      </dgm:t>
    </dgm:pt>
    <dgm:pt modelId="{64D8A187-F607-4189-9BBE-5731949451ED}" type="pres">
      <dgm:prSet presAssocID="{6D7D49C3-1601-400C-8DBD-26ADE8464C5A}" presName="Name18" presStyleLbl="sibTrans2D1" presStyleIdx="1" presStyleCnt="3" custLinFactNeighborX="-138" custLinFactNeighborY="-15461"/>
      <dgm:spPr>
        <a:prstGeom prst="circularArrow">
          <a:avLst>
            <a:gd name="adj1" fmla="val 2235"/>
            <a:gd name="adj2" fmla="val 269228"/>
            <a:gd name="adj3" fmla="val 20170486"/>
            <a:gd name="adj4" fmla="val 13190735"/>
            <a:gd name="adj5" fmla="val 2608"/>
          </a:avLst>
        </a:prstGeom>
      </dgm:spPr>
      <dgm:t>
        <a:bodyPr/>
        <a:lstStyle/>
        <a:p>
          <a:endParaRPr lang="en-US"/>
        </a:p>
      </dgm:t>
    </dgm:pt>
    <dgm:pt modelId="{1289B351-41D0-40A5-8B34-CA736D7821F2}" type="pres">
      <dgm:prSet presAssocID="{DFC059BD-8D7A-494A-99B1-14405EFBC52E}" presName="composite1" presStyleCnt="0"/>
      <dgm:spPr/>
      <dgm:t>
        <a:bodyPr/>
        <a:lstStyle/>
        <a:p>
          <a:endParaRPr lang="en-US"/>
        </a:p>
      </dgm:t>
    </dgm:pt>
    <dgm:pt modelId="{FCB3AC1B-40CD-4668-A20A-A03D78684E87}" type="pres">
      <dgm:prSet presAssocID="{DFC059BD-8D7A-494A-99B1-14405EFBC52E}" presName="dummyNode1" presStyleLbl="node1" presStyleIdx="1" presStyleCnt="4"/>
      <dgm:spPr/>
      <dgm:t>
        <a:bodyPr/>
        <a:lstStyle/>
        <a:p>
          <a:endParaRPr lang="en-US"/>
        </a:p>
      </dgm:t>
    </dgm:pt>
    <dgm:pt modelId="{3676125E-8CD0-4967-8A8A-0FFA61107900}" type="pres">
      <dgm:prSet presAssocID="{DFC059BD-8D7A-494A-99B1-14405EFBC52E}" presName="childNode1" presStyleLbl="bgAcc1" presStyleIdx="2" presStyleCnt="4" custScaleX="143686" custScaleY="271322" custLinFactNeighborX="4277" custLinFactNeighborY="141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8F20A66-C453-4218-8B45-BE9EB4FFB24D}" type="pres">
      <dgm:prSet presAssocID="{DFC059BD-8D7A-494A-99B1-14405EFBC52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AE007-8FA0-41E8-8562-29DA00ED5312}" type="pres">
      <dgm:prSet presAssocID="{DFC059BD-8D7A-494A-99B1-14405EFBC52E}" presName="parentNode1" presStyleLbl="node1" presStyleIdx="2" presStyleCnt="4" custScaleX="168948" custScaleY="253508" custLinFactY="100000" custLinFactNeighborX="14209" custLinFactNeighborY="10236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295CBA6-9CA1-4CC6-9129-696E2C61C795}" type="pres">
      <dgm:prSet presAssocID="{DFC059BD-8D7A-494A-99B1-14405EFBC52E}" presName="connSite1" presStyleCnt="0"/>
      <dgm:spPr/>
      <dgm:t>
        <a:bodyPr/>
        <a:lstStyle/>
        <a:p>
          <a:endParaRPr lang="en-US"/>
        </a:p>
      </dgm:t>
    </dgm:pt>
    <dgm:pt modelId="{EEAF75AF-F6B6-4CAB-A98F-8627329327A6}" type="pres">
      <dgm:prSet presAssocID="{051907CE-9218-474A-8BD5-013EDCF7409D}" presName="Name9" presStyleLbl="sibTrans2D1" presStyleIdx="2" presStyleCnt="3" custScaleY="91240" custLinFactNeighborX="2305" custLinFactNeighborY="14436"/>
      <dgm:spPr>
        <a:prstGeom prst="leftCircularArrow">
          <a:avLst>
            <a:gd name="adj1" fmla="val 2403"/>
            <a:gd name="adj2" fmla="val 290577"/>
            <a:gd name="adj3" fmla="val 1413500"/>
            <a:gd name="adj4" fmla="val 8371902"/>
            <a:gd name="adj5" fmla="val 2804"/>
          </a:avLst>
        </a:prstGeom>
      </dgm:spPr>
      <dgm:t>
        <a:bodyPr/>
        <a:lstStyle/>
        <a:p>
          <a:endParaRPr lang="en-US"/>
        </a:p>
      </dgm:t>
    </dgm:pt>
    <dgm:pt modelId="{CF3D0A53-8151-4688-9475-8134E8A34B3C}" type="pres">
      <dgm:prSet presAssocID="{97C498D8-52E5-4246-B818-76706B6ECF8A}" presName="composite2" presStyleCnt="0"/>
      <dgm:spPr/>
      <dgm:t>
        <a:bodyPr/>
        <a:lstStyle/>
        <a:p>
          <a:endParaRPr lang="en-US"/>
        </a:p>
      </dgm:t>
    </dgm:pt>
    <dgm:pt modelId="{267EA12D-B3E9-48CB-90CC-5EE7F6136A4F}" type="pres">
      <dgm:prSet presAssocID="{97C498D8-52E5-4246-B818-76706B6ECF8A}" presName="dummyNode2" presStyleLbl="node1" presStyleIdx="2" presStyleCnt="4"/>
      <dgm:spPr/>
      <dgm:t>
        <a:bodyPr/>
        <a:lstStyle/>
        <a:p>
          <a:endParaRPr lang="en-US"/>
        </a:p>
      </dgm:t>
    </dgm:pt>
    <dgm:pt modelId="{AC9D55AF-16A7-446F-B01B-97A1CB42C53C}" type="pres">
      <dgm:prSet presAssocID="{97C498D8-52E5-4246-B818-76706B6ECF8A}" presName="childNode2" presStyleLbl="bgAcc1" presStyleIdx="3" presStyleCnt="4" custScaleX="199268" custScaleY="26486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978DEBE-7347-4FD2-B5AB-5082B94131CB}" type="pres">
      <dgm:prSet presAssocID="{97C498D8-52E5-4246-B818-76706B6ECF8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FFBD4-F016-4370-81DD-9990A75C894F}" type="pres">
      <dgm:prSet presAssocID="{97C498D8-52E5-4246-B818-76706B6ECF8A}" presName="parentNode2" presStyleLbl="node1" presStyleIdx="3" presStyleCnt="4" custScaleX="183542" custScaleY="162646" custLinFactY="-69998" custLinFactNeighborX="-6103" custLinFactNeighborY="-100000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752BFB6-CEE8-4FFB-B35C-4D3897930AE8}" type="pres">
      <dgm:prSet presAssocID="{97C498D8-52E5-4246-B818-76706B6ECF8A}" presName="connSite2" presStyleCnt="0"/>
      <dgm:spPr/>
      <dgm:t>
        <a:bodyPr/>
        <a:lstStyle/>
        <a:p>
          <a:endParaRPr lang="en-US"/>
        </a:p>
      </dgm:t>
    </dgm:pt>
  </dgm:ptLst>
  <dgm:cxnLst>
    <dgm:cxn modelId="{124D97CD-5A26-4C55-B92F-1908B2AF0700}" srcId="{33F3E3A0-9C68-4ACC-AF02-2DE249DAD7AB}" destId="{DFC059BD-8D7A-494A-99B1-14405EFBC52E}" srcOrd="2" destOrd="0" parTransId="{75836682-BF94-432C-BA1D-879091DD1454}" sibTransId="{051907CE-9218-474A-8BD5-013EDCF7409D}"/>
    <dgm:cxn modelId="{147B99D2-52B1-4245-98F5-E3CCF37F8438}" srcId="{59585644-1383-4086-ABD3-2B0F7A72E2B5}" destId="{E89690CE-FC17-4588-BF76-AD6D486CA2AD}" srcOrd="1" destOrd="0" parTransId="{418FEB5A-184F-4EEA-BD4D-B99098847784}" sibTransId="{B163AD40-AB13-4D2C-B3B5-ECDE5086562C}"/>
    <dgm:cxn modelId="{35B54942-631A-4E2B-A966-0957FB54F379}" type="presOf" srcId="{E89690CE-FC17-4588-BF76-AD6D486CA2AD}" destId="{41D487B4-9659-46CA-9371-3782A9B363B4}" srcOrd="1" destOrd="1" presId="urn:microsoft.com/office/officeart/2005/8/layout/hProcess4"/>
    <dgm:cxn modelId="{25653A69-B5FC-4F30-99C8-31F22CE0EF11}" srcId="{33F3E3A0-9C68-4ACC-AF02-2DE249DAD7AB}" destId="{A1972073-0308-4A14-8DEB-D7DCD3E7B017}" srcOrd="1" destOrd="0" parTransId="{26ADEFF3-358A-4F4C-BC43-A9159A2945CF}" sibTransId="{6D7D49C3-1601-400C-8DBD-26ADE8464C5A}"/>
    <dgm:cxn modelId="{89B53BAA-B71D-487F-8944-848ABC5D8CA4}" type="presOf" srcId="{A47CA0C2-959F-4EE9-998C-3A1029032AE6}" destId="{ED124593-2543-418C-9FFF-35768E80B3CE}" srcOrd="0" destOrd="0" presId="urn:microsoft.com/office/officeart/2005/8/layout/hProcess4"/>
    <dgm:cxn modelId="{4DC3E3A3-8B20-4F34-B520-A6AA1A7162F7}" type="presOf" srcId="{6D7D49C3-1601-400C-8DBD-26ADE8464C5A}" destId="{64D8A187-F607-4189-9BBE-5731949451ED}" srcOrd="0" destOrd="0" presId="urn:microsoft.com/office/officeart/2005/8/layout/hProcess4"/>
    <dgm:cxn modelId="{CBA752F4-32EF-4077-8366-78E4E343737F}" type="presOf" srcId="{4BBCB32C-E5ED-4FC1-A897-A0CCFDE75600}" destId="{B8F20A66-C453-4218-8B45-BE9EB4FFB24D}" srcOrd="1" destOrd="1" presId="urn:microsoft.com/office/officeart/2005/8/layout/hProcess4"/>
    <dgm:cxn modelId="{827200F7-2020-4632-9467-021ABD2FDA6D}" type="presOf" srcId="{1A89CD14-C2FC-4842-AD8D-5487FB4D57A3}" destId="{30D325B6-1DD3-4119-8086-A483FFD8882D}" srcOrd="0" destOrd="0" presId="urn:microsoft.com/office/officeart/2005/8/layout/hProcess4"/>
    <dgm:cxn modelId="{D8D1A8C7-D21D-4673-8A5F-697B0B3B2A0F}" type="presOf" srcId="{DFC059BD-8D7A-494A-99B1-14405EFBC52E}" destId="{9D8AE007-8FA0-41E8-8562-29DA00ED5312}" srcOrd="0" destOrd="0" presId="urn:microsoft.com/office/officeart/2005/8/layout/hProcess4"/>
    <dgm:cxn modelId="{355D381C-E664-4740-B847-1517C0B0AF86}" type="presOf" srcId="{8FAAA1FD-6CB1-4D98-98F0-69BF868BBA9C}" destId="{F978DEBE-7347-4FD2-B5AB-5082B94131CB}" srcOrd="1" destOrd="1" presId="urn:microsoft.com/office/officeart/2005/8/layout/hProcess4"/>
    <dgm:cxn modelId="{4AC7CC6E-6A2A-4B85-841F-1E07DEE3056E}" type="presOf" srcId="{E0278993-380D-49CB-91B8-5F98F765A7B9}" destId="{41D487B4-9659-46CA-9371-3782A9B363B4}" srcOrd="1" destOrd="2" presId="urn:microsoft.com/office/officeart/2005/8/layout/hProcess4"/>
    <dgm:cxn modelId="{9DD2AE25-3B6D-48E2-8393-4535C6BB5981}" type="presOf" srcId="{AB6FADD2-B4BA-484D-9E11-15E1B538971C}" destId="{AC9D55AF-16A7-446F-B01B-97A1CB42C53C}" srcOrd="0" destOrd="0" presId="urn:microsoft.com/office/officeart/2005/8/layout/hProcess4"/>
    <dgm:cxn modelId="{B539BEA8-7A2E-4C7B-9C7A-625E27D8F155}" type="presOf" srcId="{F9B56BB0-E2FE-4817-B98D-E0FA864CF062}" destId="{F4020246-ACA6-4782-99CC-E0CF278564BC}" srcOrd="0" destOrd="0" presId="urn:microsoft.com/office/officeart/2005/8/layout/hProcess4"/>
    <dgm:cxn modelId="{9C13F9ED-E498-43F4-A141-C28004475F5E}" type="presOf" srcId="{33F3E3A0-9C68-4ACC-AF02-2DE249DAD7AB}" destId="{9ED23A75-C044-4DE9-96F3-624E7E3D8642}" srcOrd="0" destOrd="0" presId="urn:microsoft.com/office/officeart/2005/8/layout/hProcess4"/>
    <dgm:cxn modelId="{EDBBDC46-ACDF-4196-91C0-EBBBA371A402}" srcId="{97C498D8-52E5-4246-B818-76706B6ECF8A}" destId="{AB6FADD2-B4BA-484D-9E11-15E1B538971C}" srcOrd="0" destOrd="0" parTransId="{FD81E432-652C-474E-BFD1-D506181830C9}" sibTransId="{FABD0E78-5D80-4A06-8894-D2FB9FA7E324}"/>
    <dgm:cxn modelId="{389C6271-85F3-452B-A7B5-3214DEED23B4}" type="presOf" srcId="{1A89CD14-C2FC-4842-AD8D-5487FB4D57A3}" destId="{41D487B4-9659-46CA-9371-3782A9B363B4}" srcOrd="1" destOrd="0" presId="urn:microsoft.com/office/officeart/2005/8/layout/hProcess4"/>
    <dgm:cxn modelId="{EE7960DB-672B-411D-A399-E5A46F4DEF44}" srcId="{59585644-1383-4086-ABD3-2B0F7A72E2B5}" destId="{E0278993-380D-49CB-91B8-5F98F765A7B9}" srcOrd="2" destOrd="0" parTransId="{644C58E4-42BC-425D-945F-8BC6175B1A6E}" sibTransId="{051F4CA4-DDE5-4765-96C5-A38EF2A4433A}"/>
    <dgm:cxn modelId="{2125E495-BF59-4DAD-9FE6-5C8675B51EB7}" type="presOf" srcId="{65199565-90EA-4D73-98A1-D7D857CD3247}" destId="{F4020246-ACA6-4782-99CC-E0CF278564BC}" srcOrd="0" destOrd="1" presId="urn:microsoft.com/office/officeart/2005/8/layout/hProcess4"/>
    <dgm:cxn modelId="{70597BC6-37A3-424F-B732-DFB091DA56A3}" type="presOf" srcId="{E0278993-380D-49CB-91B8-5F98F765A7B9}" destId="{30D325B6-1DD3-4119-8086-A483FFD8882D}" srcOrd="0" destOrd="2" presId="urn:microsoft.com/office/officeart/2005/8/layout/hProcess4"/>
    <dgm:cxn modelId="{5EE39F08-E2AA-4945-8951-D7FBB308A930}" srcId="{33F3E3A0-9C68-4ACC-AF02-2DE249DAD7AB}" destId="{97C498D8-52E5-4246-B818-76706B6ECF8A}" srcOrd="3" destOrd="0" parTransId="{B32F2931-5A6E-4A1E-BBAA-B6281A79336F}" sibTransId="{E740B1C6-A9A3-42EF-AE67-31FEBD5F23B2}"/>
    <dgm:cxn modelId="{481058A5-D49D-46B6-AB13-7F545E7F77DF}" srcId="{97C498D8-52E5-4246-B818-76706B6ECF8A}" destId="{8FAAA1FD-6CB1-4D98-98F0-69BF868BBA9C}" srcOrd="1" destOrd="0" parTransId="{F12696A3-BB71-4EDA-9B04-526A1C1AD355}" sibTransId="{4794CF62-B41D-430D-8D0A-6DC2DB2FD118}"/>
    <dgm:cxn modelId="{348271A8-811E-4C1B-BB98-E96A949B1ADE}" type="presOf" srcId="{65199565-90EA-4D73-98A1-D7D857CD3247}" destId="{C25BAC50-630E-4BA7-8791-567C6D9EDF53}" srcOrd="1" destOrd="1" presId="urn:microsoft.com/office/officeart/2005/8/layout/hProcess4"/>
    <dgm:cxn modelId="{A47C8252-F1BB-4071-88CA-9E0F50C9F10B}" type="presOf" srcId="{4BBCB32C-E5ED-4FC1-A897-A0CCFDE75600}" destId="{3676125E-8CD0-4967-8A8A-0FFA61107900}" srcOrd="0" destOrd="1" presId="urn:microsoft.com/office/officeart/2005/8/layout/hProcess4"/>
    <dgm:cxn modelId="{9B4F6339-1454-4288-95A6-1CFADB2A77B1}" type="presOf" srcId="{02094FB6-623C-4B97-AF96-EFE5944270D9}" destId="{3676125E-8CD0-4967-8A8A-0FFA61107900}" srcOrd="0" destOrd="0" presId="urn:microsoft.com/office/officeart/2005/8/layout/hProcess4"/>
    <dgm:cxn modelId="{B8CCA005-A7C3-46A5-98A8-5E7939EA88FE}" type="presOf" srcId="{AB6FADD2-B4BA-484D-9E11-15E1B538971C}" destId="{F978DEBE-7347-4FD2-B5AB-5082B94131CB}" srcOrd="1" destOrd="0" presId="urn:microsoft.com/office/officeart/2005/8/layout/hProcess4"/>
    <dgm:cxn modelId="{781F1E3C-94C5-45F4-8838-702A9E7BBD93}" srcId="{DFC059BD-8D7A-494A-99B1-14405EFBC52E}" destId="{02094FB6-623C-4B97-AF96-EFE5944270D9}" srcOrd="0" destOrd="0" parTransId="{6C9F7053-D9D2-4434-A4C6-7134FC951EB1}" sibTransId="{B903F44E-66E4-4781-9B07-0BD52B57E92F}"/>
    <dgm:cxn modelId="{5681EC07-F030-4654-B1BC-AEDE1D8C2CC5}" srcId="{DFC059BD-8D7A-494A-99B1-14405EFBC52E}" destId="{4BBCB32C-E5ED-4FC1-A897-A0CCFDE75600}" srcOrd="1" destOrd="0" parTransId="{57506B38-42D3-40A8-B289-FF78B200CAAF}" sibTransId="{9640173A-4B4D-4561-9609-CE1A68092E71}"/>
    <dgm:cxn modelId="{44459F5D-473B-45EF-9FEC-93E42CA48A71}" type="presOf" srcId="{F9B56BB0-E2FE-4817-B98D-E0FA864CF062}" destId="{C25BAC50-630E-4BA7-8791-567C6D9EDF53}" srcOrd="1" destOrd="0" presId="urn:microsoft.com/office/officeart/2005/8/layout/hProcess4"/>
    <dgm:cxn modelId="{410987B7-185E-4F76-97AA-0360739F1791}" type="presOf" srcId="{97C498D8-52E5-4246-B818-76706B6ECF8A}" destId="{E1AFFBD4-F016-4370-81DD-9990A75C894F}" srcOrd="0" destOrd="0" presId="urn:microsoft.com/office/officeart/2005/8/layout/hProcess4"/>
    <dgm:cxn modelId="{A93E1C14-7F55-4DA3-B5FE-3F90192970B2}" srcId="{59585644-1383-4086-ABD3-2B0F7A72E2B5}" destId="{1A89CD14-C2FC-4842-AD8D-5487FB4D57A3}" srcOrd="0" destOrd="0" parTransId="{2FED4B7D-6380-4229-A1DA-2A338103308A}" sibTransId="{05107CAE-6263-41E5-972F-0B15ED352111}"/>
    <dgm:cxn modelId="{A8B09ABE-117C-4247-BCF6-89536FC8AB39}" type="presOf" srcId="{A1972073-0308-4A14-8DEB-D7DCD3E7B017}" destId="{E6DAD34C-70B4-4978-B38E-FFA910ABF37F}" srcOrd="0" destOrd="0" presId="urn:microsoft.com/office/officeart/2005/8/layout/hProcess4"/>
    <dgm:cxn modelId="{32217810-3425-45EC-8138-2DC62EE95248}" srcId="{A1972073-0308-4A14-8DEB-D7DCD3E7B017}" destId="{65199565-90EA-4D73-98A1-D7D857CD3247}" srcOrd="1" destOrd="0" parTransId="{88A61872-DA11-4303-9E72-8E298CAB2DC0}" sibTransId="{3070FFEF-D8AF-40E3-8902-5793CC6552ED}"/>
    <dgm:cxn modelId="{2997E121-42E6-4662-9E9F-E7E67F3F6CFF}" type="presOf" srcId="{E89690CE-FC17-4588-BF76-AD6D486CA2AD}" destId="{30D325B6-1DD3-4119-8086-A483FFD8882D}" srcOrd="0" destOrd="1" presId="urn:microsoft.com/office/officeart/2005/8/layout/hProcess4"/>
    <dgm:cxn modelId="{F468133D-1EF5-44BF-9F4E-1E0C8AE94443}" type="presOf" srcId="{59585644-1383-4086-ABD3-2B0F7A72E2B5}" destId="{78D1CB3E-E983-4A9B-8233-EFB133006BCD}" srcOrd="0" destOrd="0" presId="urn:microsoft.com/office/officeart/2005/8/layout/hProcess4"/>
    <dgm:cxn modelId="{49B514E0-34FB-436F-87D5-F11F59022E09}" type="presOf" srcId="{02094FB6-623C-4B97-AF96-EFE5944270D9}" destId="{B8F20A66-C453-4218-8B45-BE9EB4FFB24D}" srcOrd="1" destOrd="0" presId="urn:microsoft.com/office/officeart/2005/8/layout/hProcess4"/>
    <dgm:cxn modelId="{7611975E-2EED-4C5E-8401-35290F7CE64A}" type="presOf" srcId="{8FAAA1FD-6CB1-4D98-98F0-69BF868BBA9C}" destId="{AC9D55AF-16A7-446F-B01B-97A1CB42C53C}" srcOrd="0" destOrd="1" presId="urn:microsoft.com/office/officeart/2005/8/layout/hProcess4"/>
    <dgm:cxn modelId="{7C9B8A9D-DB56-4C77-986E-3FA1A5537541}" type="presOf" srcId="{051907CE-9218-474A-8BD5-013EDCF7409D}" destId="{EEAF75AF-F6B6-4CAB-A98F-8627329327A6}" srcOrd="0" destOrd="0" presId="urn:microsoft.com/office/officeart/2005/8/layout/hProcess4"/>
    <dgm:cxn modelId="{AA7DD335-09A9-4F71-9221-C1696E69B461}" srcId="{A1972073-0308-4A14-8DEB-D7DCD3E7B017}" destId="{F9B56BB0-E2FE-4817-B98D-E0FA864CF062}" srcOrd="0" destOrd="0" parTransId="{2F1918E9-E59A-472B-88DF-5F0734F29AE7}" sibTransId="{8BAADB36-1503-4CA0-A621-59234B5F39AE}"/>
    <dgm:cxn modelId="{F27D88FA-DEA0-4B59-863D-E51F18924017}" srcId="{33F3E3A0-9C68-4ACC-AF02-2DE249DAD7AB}" destId="{59585644-1383-4086-ABD3-2B0F7A72E2B5}" srcOrd="0" destOrd="0" parTransId="{8FAD64A0-6E9F-4CD3-A5D3-5ED992F48CDC}" sibTransId="{A47CA0C2-959F-4EE9-998C-3A1029032AE6}"/>
    <dgm:cxn modelId="{9390F7B2-053D-4029-A9A1-9549177B567B}" type="presParOf" srcId="{9ED23A75-C044-4DE9-96F3-624E7E3D8642}" destId="{BB5F411B-34B3-4A07-A0B0-9E889169D932}" srcOrd="0" destOrd="0" presId="urn:microsoft.com/office/officeart/2005/8/layout/hProcess4"/>
    <dgm:cxn modelId="{212158B7-9F4B-4CAC-B87E-3B8530090EB0}" type="presParOf" srcId="{9ED23A75-C044-4DE9-96F3-624E7E3D8642}" destId="{9D950AEC-EFDC-4617-8A7B-703B270E2EA2}" srcOrd="1" destOrd="0" presId="urn:microsoft.com/office/officeart/2005/8/layout/hProcess4"/>
    <dgm:cxn modelId="{E1B28624-D8ED-47F0-BDC2-11416D19AE06}" type="presParOf" srcId="{9ED23A75-C044-4DE9-96F3-624E7E3D8642}" destId="{FBF320FE-3D7C-4848-8A05-7C8C79543816}" srcOrd="2" destOrd="0" presId="urn:microsoft.com/office/officeart/2005/8/layout/hProcess4"/>
    <dgm:cxn modelId="{849B1A7E-9124-488E-A9D2-C8FBBC8490CE}" type="presParOf" srcId="{FBF320FE-3D7C-4848-8A05-7C8C79543816}" destId="{FB8C56E8-6BC7-4DAA-97F5-6A588A4E0F16}" srcOrd="0" destOrd="0" presId="urn:microsoft.com/office/officeart/2005/8/layout/hProcess4"/>
    <dgm:cxn modelId="{09949DB9-818B-4F35-8BE7-441DD5A84160}" type="presParOf" srcId="{FB8C56E8-6BC7-4DAA-97F5-6A588A4E0F16}" destId="{51276DD4-4F44-4566-A5B7-AB72B4DF5E23}" srcOrd="0" destOrd="0" presId="urn:microsoft.com/office/officeart/2005/8/layout/hProcess4"/>
    <dgm:cxn modelId="{BC83FF65-FE8C-45B0-B9D7-8BC4480766A2}" type="presParOf" srcId="{FB8C56E8-6BC7-4DAA-97F5-6A588A4E0F16}" destId="{30D325B6-1DD3-4119-8086-A483FFD8882D}" srcOrd="1" destOrd="0" presId="urn:microsoft.com/office/officeart/2005/8/layout/hProcess4"/>
    <dgm:cxn modelId="{3A161883-581D-4F35-A50A-778F0CB0ABE7}" type="presParOf" srcId="{FB8C56E8-6BC7-4DAA-97F5-6A588A4E0F16}" destId="{41D487B4-9659-46CA-9371-3782A9B363B4}" srcOrd="2" destOrd="0" presId="urn:microsoft.com/office/officeart/2005/8/layout/hProcess4"/>
    <dgm:cxn modelId="{7CD3F253-F0EB-4208-B98A-47D827935914}" type="presParOf" srcId="{FB8C56E8-6BC7-4DAA-97F5-6A588A4E0F16}" destId="{78D1CB3E-E983-4A9B-8233-EFB133006BCD}" srcOrd="3" destOrd="0" presId="urn:microsoft.com/office/officeart/2005/8/layout/hProcess4"/>
    <dgm:cxn modelId="{242FEC4A-4077-4BB8-B346-A5CFE706D22D}" type="presParOf" srcId="{FB8C56E8-6BC7-4DAA-97F5-6A588A4E0F16}" destId="{7DE846C2-B9B8-40CC-8073-4899C40C1DF5}" srcOrd="4" destOrd="0" presId="urn:microsoft.com/office/officeart/2005/8/layout/hProcess4"/>
    <dgm:cxn modelId="{A1D5324D-27C4-4BCA-AC27-9017CA7175E2}" type="presParOf" srcId="{FBF320FE-3D7C-4848-8A05-7C8C79543816}" destId="{ED124593-2543-418C-9FFF-35768E80B3CE}" srcOrd="1" destOrd="0" presId="urn:microsoft.com/office/officeart/2005/8/layout/hProcess4"/>
    <dgm:cxn modelId="{47F636E2-DAE5-4E12-AC9F-4BA6153664A0}" type="presParOf" srcId="{FBF320FE-3D7C-4848-8A05-7C8C79543816}" destId="{0078A172-BD4C-4A1C-BFC6-EBB318185C0F}" srcOrd="2" destOrd="0" presId="urn:microsoft.com/office/officeart/2005/8/layout/hProcess4"/>
    <dgm:cxn modelId="{5D6CE5DC-06A9-49CC-B61D-05C0C386FEAA}" type="presParOf" srcId="{0078A172-BD4C-4A1C-BFC6-EBB318185C0F}" destId="{A1E53BD0-20AF-43F4-945B-C34AC525F6CC}" srcOrd="0" destOrd="0" presId="urn:microsoft.com/office/officeart/2005/8/layout/hProcess4"/>
    <dgm:cxn modelId="{8BC25D58-DF70-439B-8167-ED4912EB4A6E}" type="presParOf" srcId="{0078A172-BD4C-4A1C-BFC6-EBB318185C0F}" destId="{F4020246-ACA6-4782-99CC-E0CF278564BC}" srcOrd="1" destOrd="0" presId="urn:microsoft.com/office/officeart/2005/8/layout/hProcess4"/>
    <dgm:cxn modelId="{9E22BFF4-39EE-45FC-8126-2AAC7A6CE1F5}" type="presParOf" srcId="{0078A172-BD4C-4A1C-BFC6-EBB318185C0F}" destId="{C25BAC50-630E-4BA7-8791-567C6D9EDF53}" srcOrd="2" destOrd="0" presId="urn:microsoft.com/office/officeart/2005/8/layout/hProcess4"/>
    <dgm:cxn modelId="{C64E4C83-1E3B-4F9A-AB99-7BF800BBC15C}" type="presParOf" srcId="{0078A172-BD4C-4A1C-BFC6-EBB318185C0F}" destId="{E6DAD34C-70B4-4978-B38E-FFA910ABF37F}" srcOrd="3" destOrd="0" presId="urn:microsoft.com/office/officeart/2005/8/layout/hProcess4"/>
    <dgm:cxn modelId="{C05A819F-4CEB-4712-B1ED-03E3E7FDD185}" type="presParOf" srcId="{0078A172-BD4C-4A1C-BFC6-EBB318185C0F}" destId="{B7A0DD41-40E7-4B35-8CA0-64536722448D}" srcOrd="4" destOrd="0" presId="urn:microsoft.com/office/officeart/2005/8/layout/hProcess4"/>
    <dgm:cxn modelId="{30FBBE91-E258-4ABC-A6F3-710FFA61AE92}" type="presParOf" srcId="{FBF320FE-3D7C-4848-8A05-7C8C79543816}" destId="{64D8A187-F607-4189-9BBE-5731949451ED}" srcOrd="3" destOrd="0" presId="urn:microsoft.com/office/officeart/2005/8/layout/hProcess4"/>
    <dgm:cxn modelId="{F69C1EB7-F514-4B85-BC12-25EACAE76508}" type="presParOf" srcId="{FBF320FE-3D7C-4848-8A05-7C8C79543816}" destId="{1289B351-41D0-40A5-8B34-CA736D7821F2}" srcOrd="4" destOrd="0" presId="urn:microsoft.com/office/officeart/2005/8/layout/hProcess4"/>
    <dgm:cxn modelId="{7109B7BD-8C9E-4C26-A675-31AF485F073C}" type="presParOf" srcId="{1289B351-41D0-40A5-8B34-CA736D7821F2}" destId="{FCB3AC1B-40CD-4668-A20A-A03D78684E87}" srcOrd="0" destOrd="0" presId="urn:microsoft.com/office/officeart/2005/8/layout/hProcess4"/>
    <dgm:cxn modelId="{2264391C-B197-49A6-A82D-44A78C5AEC42}" type="presParOf" srcId="{1289B351-41D0-40A5-8B34-CA736D7821F2}" destId="{3676125E-8CD0-4967-8A8A-0FFA61107900}" srcOrd="1" destOrd="0" presId="urn:microsoft.com/office/officeart/2005/8/layout/hProcess4"/>
    <dgm:cxn modelId="{62D011CE-0AC3-470D-AA1E-BF5A7A586C7A}" type="presParOf" srcId="{1289B351-41D0-40A5-8B34-CA736D7821F2}" destId="{B8F20A66-C453-4218-8B45-BE9EB4FFB24D}" srcOrd="2" destOrd="0" presId="urn:microsoft.com/office/officeart/2005/8/layout/hProcess4"/>
    <dgm:cxn modelId="{A7D1FC09-A8A7-4390-8730-503EC4D47E30}" type="presParOf" srcId="{1289B351-41D0-40A5-8B34-CA736D7821F2}" destId="{9D8AE007-8FA0-41E8-8562-29DA00ED5312}" srcOrd="3" destOrd="0" presId="urn:microsoft.com/office/officeart/2005/8/layout/hProcess4"/>
    <dgm:cxn modelId="{DEA851E2-8997-4DD4-8D3F-9B3A437A1537}" type="presParOf" srcId="{1289B351-41D0-40A5-8B34-CA736D7821F2}" destId="{A295CBA6-9CA1-4CC6-9129-696E2C61C795}" srcOrd="4" destOrd="0" presId="urn:microsoft.com/office/officeart/2005/8/layout/hProcess4"/>
    <dgm:cxn modelId="{52DEF1CB-1858-404B-9E9F-C95E61918B5A}" type="presParOf" srcId="{FBF320FE-3D7C-4848-8A05-7C8C79543816}" destId="{EEAF75AF-F6B6-4CAB-A98F-8627329327A6}" srcOrd="5" destOrd="0" presId="urn:microsoft.com/office/officeart/2005/8/layout/hProcess4"/>
    <dgm:cxn modelId="{0FE75E41-B592-4572-9FCB-893F668DC9C0}" type="presParOf" srcId="{FBF320FE-3D7C-4848-8A05-7C8C79543816}" destId="{CF3D0A53-8151-4688-9475-8134E8A34B3C}" srcOrd="6" destOrd="0" presId="urn:microsoft.com/office/officeart/2005/8/layout/hProcess4"/>
    <dgm:cxn modelId="{AD4724E2-0E4E-44C0-8ED3-05739179F733}" type="presParOf" srcId="{CF3D0A53-8151-4688-9475-8134E8A34B3C}" destId="{267EA12D-B3E9-48CB-90CC-5EE7F6136A4F}" srcOrd="0" destOrd="0" presId="urn:microsoft.com/office/officeart/2005/8/layout/hProcess4"/>
    <dgm:cxn modelId="{06F38A13-60B0-45F1-8AD9-5CE6B4E10204}" type="presParOf" srcId="{CF3D0A53-8151-4688-9475-8134E8A34B3C}" destId="{AC9D55AF-16A7-446F-B01B-97A1CB42C53C}" srcOrd="1" destOrd="0" presId="urn:microsoft.com/office/officeart/2005/8/layout/hProcess4"/>
    <dgm:cxn modelId="{FCF4A148-ACD0-4640-85CE-9448C9875A00}" type="presParOf" srcId="{CF3D0A53-8151-4688-9475-8134E8A34B3C}" destId="{F978DEBE-7347-4FD2-B5AB-5082B94131CB}" srcOrd="2" destOrd="0" presId="urn:microsoft.com/office/officeart/2005/8/layout/hProcess4"/>
    <dgm:cxn modelId="{63AF48B1-86AC-488D-AC7A-641FDBC1C682}" type="presParOf" srcId="{CF3D0A53-8151-4688-9475-8134E8A34B3C}" destId="{E1AFFBD4-F016-4370-81DD-9990A75C894F}" srcOrd="3" destOrd="0" presId="urn:microsoft.com/office/officeart/2005/8/layout/hProcess4"/>
    <dgm:cxn modelId="{C7E5A9DC-9598-49E9-B71D-43B5FF45C9CE}" type="presParOf" srcId="{CF3D0A53-8151-4688-9475-8134E8A34B3C}" destId="{B752BFB6-CEE8-4FFB-B35C-4D3897930AE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F3E3A0-9C68-4ACC-AF02-2DE249DAD7AB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585644-1383-4086-ABD3-2B0F7A72E2B5}">
      <dgm:prSet phldrT="[Texto]" custT="1"/>
      <dgm:spPr>
        <a:xfrm>
          <a:off x="504051" y="2736305"/>
          <a:ext cx="1173657" cy="466725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Transportation Movements Features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8FAD64A0-6E9F-4CD3-A5D3-5ED992F48CDC}" type="parTrans" cxnId="{F27D88FA-DEA0-4B59-863D-E51F18924017}">
      <dgm:prSet/>
      <dgm:spPr/>
      <dgm:t>
        <a:bodyPr/>
        <a:lstStyle/>
        <a:p>
          <a:endParaRPr lang="en-US" sz="1400"/>
        </a:p>
      </dgm:t>
    </dgm:pt>
    <dgm:pt modelId="{A47CA0C2-959F-4EE9-998C-3A1029032AE6}" type="sibTrans" cxnId="{F27D88FA-DEA0-4B59-863D-E51F18924017}">
      <dgm:prSet/>
      <dgm:spPr>
        <a:xfrm>
          <a:off x="818881" y="1929071"/>
          <a:ext cx="1718856" cy="1718856"/>
        </a:xfrm>
        <a:solidFill>
          <a:schemeClr val="accent2"/>
        </a:solidFill>
      </dgm:spPr>
      <dgm:t>
        <a:bodyPr/>
        <a:lstStyle/>
        <a:p>
          <a:endParaRPr lang="en-US" sz="1400"/>
        </a:p>
      </dgm:t>
    </dgm:pt>
    <dgm:pt modelId="{1A89CD14-C2FC-4842-AD8D-5487FB4D57A3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Type of Movement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2FED4B7D-6380-4229-A1DA-2A338103308A}" type="parTrans" cxnId="{A93E1C14-7F55-4DA3-B5FE-3F90192970B2}">
      <dgm:prSet/>
      <dgm:spPr/>
      <dgm:t>
        <a:bodyPr/>
        <a:lstStyle/>
        <a:p>
          <a:endParaRPr lang="en-US" sz="1400"/>
        </a:p>
      </dgm:t>
    </dgm:pt>
    <dgm:pt modelId="{05107CAE-6263-41E5-972F-0B15ED352111}" type="sibTrans" cxnId="{A93E1C14-7F55-4DA3-B5FE-3F90192970B2}">
      <dgm:prSet/>
      <dgm:spPr/>
      <dgm:t>
        <a:bodyPr/>
        <a:lstStyle/>
        <a:p>
          <a:endParaRPr lang="en-US" sz="1400"/>
        </a:p>
      </dgm:t>
    </dgm:pt>
    <dgm:pt modelId="{DFC059BD-8D7A-494A-99B1-14405EFBC52E}">
      <dgm:prSet phldrT="[Texto]" custT="1"/>
      <dgm:spPr>
        <a:xfrm>
          <a:off x="4134087" y="2636240"/>
          <a:ext cx="1982871" cy="466725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Hot Exhaust Emission Models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75836682-BF94-432C-BA1D-879091DD1454}" type="parTrans" cxnId="{124D97CD-5A26-4C55-B92F-1908B2AF0700}">
      <dgm:prSet/>
      <dgm:spPr/>
      <dgm:t>
        <a:bodyPr/>
        <a:lstStyle/>
        <a:p>
          <a:endParaRPr lang="en-US" sz="1400"/>
        </a:p>
      </dgm:t>
    </dgm:pt>
    <dgm:pt modelId="{051907CE-9218-474A-8BD5-013EDCF7409D}" type="sibTrans" cxnId="{124D97CD-5A26-4C55-B92F-1908B2AF0700}">
      <dgm:prSet/>
      <dgm:spPr>
        <a:xfrm>
          <a:off x="4896552" y="1728195"/>
          <a:ext cx="1875544" cy="1875544"/>
        </a:xfrm>
        <a:solidFill>
          <a:schemeClr val="accent2"/>
        </a:solidFill>
      </dgm:spPr>
      <dgm:t>
        <a:bodyPr/>
        <a:lstStyle/>
        <a:p>
          <a:endParaRPr lang="en-US" sz="1400"/>
        </a:p>
      </dgm:t>
    </dgm:pt>
    <dgm:pt modelId="{AB6FADD2-B4BA-484D-9E11-15E1B538971C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Airborne Emissions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D81E432-652C-474E-BFD1-D506181830C9}" type="parTrans" cxnId="{EDBBDC46-ACDF-4196-91C0-EBBBA371A402}">
      <dgm:prSet/>
      <dgm:spPr/>
      <dgm:t>
        <a:bodyPr/>
        <a:lstStyle/>
        <a:p>
          <a:endParaRPr lang="en-US" sz="1400"/>
        </a:p>
      </dgm:t>
    </dgm:pt>
    <dgm:pt modelId="{FABD0E78-5D80-4A06-8894-D2FB9FA7E324}" type="sibTrans" cxnId="{EDBBDC46-ACDF-4196-91C0-EBBBA371A402}">
      <dgm:prSet/>
      <dgm:spPr/>
      <dgm:t>
        <a:bodyPr/>
        <a:lstStyle/>
        <a:p>
          <a:endParaRPr lang="en-US" sz="1400"/>
        </a:p>
      </dgm:t>
    </dgm:pt>
    <dgm:pt modelId="{8FAAA1FD-6CB1-4D98-98F0-69BF868BBA9C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Energy Consumption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12696A3-BB71-4EDA-9B04-526A1C1AD355}" type="parTrans" cxnId="{481058A5-D49D-46B6-AB13-7F545E7F77DF}">
      <dgm:prSet/>
      <dgm:spPr/>
      <dgm:t>
        <a:bodyPr/>
        <a:lstStyle/>
        <a:p>
          <a:endParaRPr lang="en-US" sz="1400"/>
        </a:p>
      </dgm:t>
    </dgm:pt>
    <dgm:pt modelId="{4794CF62-B41D-430D-8D0A-6DC2DB2FD118}" type="sibTrans" cxnId="{481058A5-D49D-46B6-AB13-7F545E7F77DF}">
      <dgm:prSet/>
      <dgm:spPr/>
      <dgm:t>
        <a:bodyPr/>
        <a:lstStyle/>
        <a:p>
          <a:endParaRPr lang="en-US" sz="1400"/>
        </a:p>
      </dgm:t>
    </dgm:pt>
    <dgm:pt modelId="{F0893D03-0CE8-4881-9130-BF00286808D2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Type of HDV and engine technology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92E7E582-A333-4958-9BD6-C5168AC9FCE1}" type="parTrans" cxnId="{53D2C782-AE0B-4723-B39E-D1B642BE49BD}">
      <dgm:prSet/>
      <dgm:spPr/>
      <dgm:t>
        <a:bodyPr/>
        <a:lstStyle/>
        <a:p>
          <a:endParaRPr lang="en-US" sz="1400"/>
        </a:p>
      </dgm:t>
    </dgm:pt>
    <dgm:pt modelId="{82AC1622-DB2D-4FCD-A942-000E5B61E316}" type="sibTrans" cxnId="{53D2C782-AE0B-4723-B39E-D1B642BE49BD}">
      <dgm:prSet/>
      <dgm:spPr/>
      <dgm:t>
        <a:bodyPr/>
        <a:lstStyle/>
        <a:p>
          <a:endParaRPr lang="en-US" sz="1400"/>
        </a:p>
      </dgm:t>
    </dgm:pt>
    <dgm:pt modelId="{5E274D0D-FA71-4A7C-A0DF-C17D71C20518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Transportation Distance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7556545-D8F8-41E9-8F87-1BCF4948AF74}" type="parTrans" cxnId="{D30F9FC1-D56A-48BD-A049-C43F23AB5987}">
      <dgm:prSet/>
      <dgm:spPr/>
      <dgm:t>
        <a:bodyPr/>
        <a:lstStyle/>
        <a:p>
          <a:endParaRPr lang="en-US" sz="1400"/>
        </a:p>
      </dgm:t>
    </dgm:pt>
    <dgm:pt modelId="{40F21457-67EA-4B7A-940B-EEBA1C8B43EB}" type="sibTrans" cxnId="{D30F9FC1-D56A-48BD-A049-C43F23AB5987}">
      <dgm:prSet/>
      <dgm:spPr/>
      <dgm:t>
        <a:bodyPr/>
        <a:lstStyle/>
        <a:p>
          <a:endParaRPr lang="en-US" sz="1400"/>
        </a:p>
      </dgm:t>
    </dgm:pt>
    <dgm:pt modelId="{46C41E67-86A4-474E-A946-2991A5E29D25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Transportation Speed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0F0AED9A-9ED2-4311-9042-C5414DBAB4CA}" type="parTrans" cxnId="{EB4B957C-7E38-44DD-9E25-F95C3F391CD1}">
      <dgm:prSet/>
      <dgm:spPr/>
      <dgm:t>
        <a:bodyPr/>
        <a:lstStyle/>
        <a:p>
          <a:endParaRPr lang="en-US" sz="1400"/>
        </a:p>
      </dgm:t>
    </dgm:pt>
    <dgm:pt modelId="{9BCA3AB5-E8B2-4F88-AA43-7BF5ED5E4998}" type="sibTrans" cxnId="{EB4B957C-7E38-44DD-9E25-F95C3F391CD1}">
      <dgm:prSet/>
      <dgm:spPr/>
      <dgm:t>
        <a:bodyPr/>
        <a:lstStyle/>
        <a:p>
          <a:endParaRPr lang="en-US" sz="1400"/>
        </a:p>
      </dgm:t>
    </dgm:pt>
    <dgm:pt modelId="{183BD61D-26E1-4A66-8BE3-C2306F4F98B1}">
      <dgm:prSet phldrT="[Texto]" custT="1"/>
      <dgm:spPr>
        <a:xfrm>
          <a:off x="6129" y="1183676"/>
          <a:ext cx="1632367" cy="169664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Payload Capacity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5FB6072D-488E-4BD3-A7CF-EF34D995A0C8}" type="parTrans" cxnId="{F254EBF9-144B-4CC3-8479-F6238E1F5008}">
      <dgm:prSet/>
      <dgm:spPr/>
      <dgm:t>
        <a:bodyPr/>
        <a:lstStyle/>
        <a:p>
          <a:endParaRPr lang="en-US" sz="1400"/>
        </a:p>
      </dgm:t>
    </dgm:pt>
    <dgm:pt modelId="{7A78733E-B747-4095-8057-7C0C669F199B}" type="sibTrans" cxnId="{F254EBF9-144B-4CC3-8479-F6238E1F5008}">
      <dgm:prSet/>
      <dgm:spPr/>
      <dgm:t>
        <a:bodyPr/>
        <a:lstStyle/>
        <a:p>
          <a:endParaRPr lang="en-US" sz="1400"/>
        </a:p>
      </dgm:t>
    </dgm:pt>
    <dgm:pt modelId="{B1A9F9D6-0057-49BE-BDCE-EB38DDE58B3C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r>
            <a:rPr lang="en-US" sz="1400" b="1" dirty="0" smtClean="0">
              <a:latin typeface="Calibri"/>
              <a:ea typeface="+mn-ea"/>
              <a:cs typeface="+mn-cs"/>
            </a:rPr>
            <a:t>Environmental Burdens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049923A0-F01E-4D82-BDB4-403B695D1364}" type="parTrans" cxnId="{AAB200C0-54D0-437D-8659-7471544ADD70}">
      <dgm:prSet/>
      <dgm:spPr/>
      <dgm:t>
        <a:bodyPr/>
        <a:lstStyle/>
        <a:p>
          <a:endParaRPr lang="en-US" sz="1400"/>
        </a:p>
      </dgm:t>
    </dgm:pt>
    <dgm:pt modelId="{4DF877E7-D0CC-480E-8192-A426F0C8743D}" type="sibTrans" cxnId="{AAB200C0-54D0-437D-8659-7471544ADD70}">
      <dgm:prSet/>
      <dgm:spPr/>
      <dgm:t>
        <a:bodyPr/>
        <a:lstStyle/>
        <a:p>
          <a:endParaRPr lang="en-US" sz="1400"/>
        </a:p>
      </dgm:t>
    </dgm:pt>
    <dgm:pt modelId="{0CBBE212-1B0F-44A2-ABCA-F6C3D3801062}">
      <dgm:prSet phldrT="[Texto]" custT="1"/>
      <dgm:spPr>
        <a:xfrm>
          <a:off x="3868735" y="1316166"/>
          <a:ext cx="2039237" cy="1504923"/>
        </a:xfrm>
      </dgm:spPr>
      <dgm:t>
        <a:bodyPr/>
        <a:lstStyle/>
        <a:p>
          <a:r>
            <a:rPr lang="pt-PT" sz="1400" b="1" dirty="0" smtClean="0"/>
            <a:t>EPA’s MOVES 2010 Model </a:t>
          </a:r>
          <a:endParaRPr lang="en-US" sz="1400" b="1" dirty="0">
            <a:latin typeface="Calibri"/>
            <a:ea typeface="+mn-ea"/>
            <a:cs typeface="+mn-cs"/>
          </a:endParaRPr>
        </a:p>
      </dgm:t>
    </dgm:pt>
    <dgm:pt modelId="{CA290F30-B1B7-4305-9306-8EE4AA8C57DB}" type="parTrans" cxnId="{1D2CCD4B-8B31-40E1-9830-3AA10E4C393E}">
      <dgm:prSet/>
      <dgm:spPr/>
      <dgm:t>
        <a:bodyPr/>
        <a:lstStyle/>
        <a:p>
          <a:endParaRPr lang="en-US" sz="1400"/>
        </a:p>
      </dgm:t>
    </dgm:pt>
    <dgm:pt modelId="{02210252-D391-45F6-9496-19FAC082564B}" type="sibTrans" cxnId="{1D2CCD4B-8B31-40E1-9830-3AA10E4C393E}">
      <dgm:prSet/>
      <dgm:spPr/>
      <dgm:t>
        <a:bodyPr/>
        <a:lstStyle/>
        <a:p>
          <a:endParaRPr lang="en-US" sz="1400"/>
        </a:p>
      </dgm:t>
    </dgm:pt>
    <dgm:pt modelId="{77335511-73B8-4D58-B9CA-80D6B3362064}">
      <dgm:prSet phldrT="[Texto]" custT="1"/>
      <dgm:spPr>
        <a:xfrm>
          <a:off x="6269642" y="1293786"/>
          <a:ext cx="1320365" cy="1473679"/>
        </a:xfrm>
      </dgm:spPr>
      <dgm:t>
        <a:bodyPr/>
        <a:lstStyle/>
        <a:p>
          <a:endParaRPr lang="en-US" sz="1400" b="1" dirty="0">
            <a:latin typeface="+mn-lt"/>
            <a:ea typeface="+mn-ea"/>
            <a:cs typeface="+mn-cs"/>
          </a:endParaRPr>
        </a:p>
      </dgm:t>
    </dgm:pt>
    <dgm:pt modelId="{0E94173D-4031-4782-800B-10FA2543D507}" type="parTrans" cxnId="{92CF7E3D-CADC-488C-91ED-0802375B0841}">
      <dgm:prSet/>
      <dgm:spPr/>
      <dgm:t>
        <a:bodyPr/>
        <a:lstStyle/>
        <a:p>
          <a:endParaRPr lang="en-US" sz="1400"/>
        </a:p>
      </dgm:t>
    </dgm:pt>
    <dgm:pt modelId="{4757CF8D-2537-4B5A-8885-8BE0404CB8D5}" type="sibTrans" cxnId="{92CF7E3D-CADC-488C-91ED-0802375B0841}">
      <dgm:prSet/>
      <dgm:spPr/>
      <dgm:t>
        <a:bodyPr/>
        <a:lstStyle/>
        <a:p>
          <a:endParaRPr lang="en-US" sz="1400"/>
        </a:p>
      </dgm:t>
    </dgm:pt>
    <dgm:pt modelId="{9ED23A75-C044-4DE9-96F3-624E7E3D8642}" type="pres">
      <dgm:prSet presAssocID="{33F3E3A0-9C68-4ACC-AF02-2DE249DAD7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F411B-34B3-4A07-A0B0-9E889169D932}" type="pres">
      <dgm:prSet presAssocID="{33F3E3A0-9C68-4ACC-AF02-2DE249DAD7AB}" presName="tSp" presStyleCnt="0"/>
      <dgm:spPr/>
      <dgm:t>
        <a:bodyPr/>
        <a:lstStyle/>
        <a:p>
          <a:endParaRPr lang="en-US"/>
        </a:p>
      </dgm:t>
    </dgm:pt>
    <dgm:pt modelId="{9D950AEC-EFDC-4617-8A7B-703B270E2EA2}" type="pres">
      <dgm:prSet presAssocID="{33F3E3A0-9C68-4ACC-AF02-2DE249DAD7AB}" presName="bSp" presStyleCnt="0"/>
      <dgm:spPr/>
      <dgm:t>
        <a:bodyPr/>
        <a:lstStyle/>
        <a:p>
          <a:endParaRPr lang="en-US"/>
        </a:p>
      </dgm:t>
    </dgm:pt>
    <dgm:pt modelId="{FBF320FE-3D7C-4848-8A05-7C8C79543816}" type="pres">
      <dgm:prSet presAssocID="{33F3E3A0-9C68-4ACC-AF02-2DE249DAD7AB}" presName="process" presStyleCnt="0"/>
      <dgm:spPr/>
      <dgm:t>
        <a:bodyPr/>
        <a:lstStyle/>
        <a:p>
          <a:endParaRPr lang="en-US"/>
        </a:p>
      </dgm:t>
    </dgm:pt>
    <dgm:pt modelId="{FB8C56E8-6BC7-4DAA-97F5-6A588A4E0F16}" type="pres">
      <dgm:prSet presAssocID="{59585644-1383-4086-ABD3-2B0F7A72E2B5}" presName="composite1" presStyleCnt="0"/>
      <dgm:spPr/>
      <dgm:t>
        <a:bodyPr/>
        <a:lstStyle/>
        <a:p>
          <a:endParaRPr lang="en-US"/>
        </a:p>
      </dgm:t>
    </dgm:pt>
    <dgm:pt modelId="{51276DD4-4F44-4566-A5B7-AB72B4DF5E23}" type="pres">
      <dgm:prSet presAssocID="{59585644-1383-4086-ABD3-2B0F7A72E2B5}" presName="dummyNode1" presStyleLbl="node1" presStyleIdx="0" presStyleCnt="3"/>
      <dgm:spPr/>
      <dgm:t>
        <a:bodyPr/>
        <a:lstStyle/>
        <a:p>
          <a:endParaRPr lang="en-US"/>
        </a:p>
      </dgm:t>
    </dgm:pt>
    <dgm:pt modelId="{30D325B6-1DD3-4119-8086-A483FFD8882D}" type="pres">
      <dgm:prSet presAssocID="{59585644-1383-4086-ABD3-2B0F7A72E2B5}" presName="childNode1" presStyleLbl="bgAcc1" presStyleIdx="0" presStyleCnt="3" custScaleX="213506" custScaleY="16725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1D487B4-9659-46CA-9371-3782A9B363B4}" type="pres">
      <dgm:prSet presAssocID="{59585644-1383-4086-ABD3-2B0F7A72E2B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1CB3E-E983-4A9B-8233-EFB133006BCD}" type="pres">
      <dgm:prSet presAssocID="{59585644-1383-4086-ABD3-2B0F7A72E2B5}" presName="parentNode1" presStyleLbl="node1" presStyleIdx="0" presStyleCnt="3" custScaleX="176215" custScaleY="99529" custLinFactNeighborX="11197" custLinFactNeighborY="73054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DE846C2-B9B8-40CC-8073-4899C40C1DF5}" type="pres">
      <dgm:prSet presAssocID="{59585644-1383-4086-ABD3-2B0F7A72E2B5}" presName="connSite1" presStyleCnt="0"/>
      <dgm:spPr/>
      <dgm:t>
        <a:bodyPr/>
        <a:lstStyle/>
        <a:p>
          <a:endParaRPr lang="en-US"/>
        </a:p>
      </dgm:t>
    </dgm:pt>
    <dgm:pt modelId="{ED124593-2543-418C-9FFF-35768E80B3CE}" type="pres">
      <dgm:prSet presAssocID="{A47CA0C2-959F-4EE9-998C-3A1029032AE6}" presName="Name9" presStyleLbl="sibTrans2D1" presStyleIdx="0" presStyleCnt="2" custAng="454262" custScaleY="88975" custLinFactNeighborX="-7578" custLinFactNeighborY="2605"/>
      <dgm:spPr>
        <a:prstGeom prst="leftCircularArrow">
          <a:avLst>
            <a:gd name="adj1" fmla="val 2622"/>
            <a:gd name="adj2" fmla="val 318680"/>
            <a:gd name="adj3" fmla="val 1126347"/>
            <a:gd name="adj4" fmla="val 8056646"/>
            <a:gd name="adj5" fmla="val 3059"/>
          </a:avLst>
        </a:prstGeom>
      </dgm:spPr>
      <dgm:t>
        <a:bodyPr/>
        <a:lstStyle/>
        <a:p>
          <a:endParaRPr lang="en-US"/>
        </a:p>
      </dgm:t>
    </dgm:pt>
    <dgm:pt modelId="{79F55D04-3301-4974-B102-9CAFCD8A70B5}" type="pres">
      <dgm:prSet presAssocID="{DFC059BD-8D7A-494A-99B1-14405EFBC52E}" presName="composite2" presStyleCnt="0"/>
      <dgm:spPr/>
      <dgm:t>
        <a:bodyPr/>
        <a:lstStyle/>
        <a:p>
          <a:endParaRPr lang="en-US"/>
        </a:p>
      </dgm:t>
    </dgm:pt>
    <dgm:pt modelId="{7CE3E17E-0E28-4D82-AAAD-1BA14C954B6B}" type="pres">
      <dgm:prSet presAssocID="{DFC059BD-8D7A-494A-99B1-14405EFBC52E}" presName="dummyNode2" presStyleLbl="node1" presStyleIdx="0" presStyleCnt="3"/>
      <dgm:spPr/>
      <dgm:t>
        <a:bodyPr/>
        <a:lstStyle/>
        <a:p>
          <a:endParaRPr lang="en-US"/>
        </a:p>
      </dgm:t>
    </dgm:pt>
    <dgm:pt modelId="{D50BB73E-8CBB-40D1-BA2A-D804A1743EB0}" type="pres">
      <dgm:prSet presAssocID="{DFC059BD-8D7A-494A-99B1-14405EFBC52E}" presName="childNode2" presStyleLbl="bgAcc1" presStyleIdx="1" presStyleCnt="3" custScaleY="14481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0118C99-E7E0-45B9-B9DF-7BE72F2B5499}" type="pres">
      <dgm:prSet presAssocID="{DFC059BD-8D7A-494A-99B1-14405EFBC52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06337-EE35-4086-BE59-7743BCD18735}" type="pres">
      <dgm:prSet presAssocID="{DFC059BD-8D7A-494A-99B1-14405EFBC52E}" presName="parentNode2" presStyleLbl="node1" presStyleIdx="1" presStyleCnt="3" custScaleX="113756" custScaleY="187921" custLinFactNeighborX="-1769" custLinFactNeighborY="-49802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A1DC1C3-AC40-4834-9737-D4625F0AD6A0}" type="pres">
      <dgm:prSet presAssocID="{DFC059BD-8D7A-494A-99B1-14405EFBC52E}" presName="connSite2" presStyleCnt="0"/>
      <dgm:spPr/>
      <dgm:t>
        <a:bodyPr/>
        <a:lstStyle/>
        <a:p>
          <a:endParaRPr lang="en-US"/>
        </a:p>
      </dgm:t>
    </dgm:pt>
    <dgm:pt modelId="{B13E7750-5730-4C3F-9387-FB9BAFE0AA27}" type="pres">
      <dgm:prSet presAssocID="{051907CE-9218-474A-8BD5-013EDCF7409D}" presName="Name18" presStyleLbl="sibTrans2D1" presStyleIdx="1" presStyleCnt="2" custFlipVert="1" custScaleY="70571" custLinFactNeighborX="844" custLinFactNeighborY="-9602"/>
      <dgm:spPr>
        <a:prstGeom prst="leftCircularArrow">
          <a:avLst>
            <a:gd name="adj1" fmla="val 2403"/>
            <a:gd name="adj2" fmla="val 290577"/>
            <a:gd name="adj3" fmla="val 1413500"/>
            <a:gd name="adj4" fmla="val 8371902"/>
            <a:gd name="adj5" fmla="val 2804"/>
          </a:avLst>
        </a:prstGeom>
      </dgm:spPr>
      <dgm:t>
        <a:bodyPr/>
        <a:lstStyle/>
        <a:p>
          <a:endParaRPr lang="en-US"/>
        </a:p>
      </dgm:t>
    </dgm:pt>
    <dgm:pt modelId="{1EBE051D-F9EC-41F3-82AB-85C85FD55D62}" type="pres">
      <dgm:prSet presAssocID="{B1A9F9D6-0057-49BE-BDCE-EB38DDE58B3C}" presName="composite1" presStyleCnt="0"/>
      <dgm:spPr/>
    </dgm:pt>
    <dgm:pt modelId="{836CA5FE-5E92-4F1F-BCD5-D90FF8E4AEB1}" type="pres">
      <dgm:prSet presAssocID="{B1A9F9D6-0057-49BE-BDCE-EB38DDE58B3C}" presName="dummyNode1" presStyleLbl="node1" presStyleIdx="1" presStyleCnt="3"/>
      <dgm:spPr/>
    </dgm:pt>
    <dgm:pt modelId="{A16541B8-92C4-4D24-934D-46CF641E6AB9}" type="pres">
      <dgm:prSet presAssocID="{B1A9F9D6-0057-49BE-BDCE-EB38DDE58B3C}" presName="childNode1" presStyleLbl="bgAcc1" presStyleIdx="2" presStyleCnt="3" custScaleX="154113" custScaleY="144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CAB47-3203-44B1-BFCD-C14D03BF52E4}" type="pres">
      <dgm:prSet presAssocID="{B1A9F9D6-0057-49BE-BDCE-EB38DDE58B3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A215D-A963-4819-A999-3826634AF8FB}" type="pres">
      <dgm:prSet presAssocID="{B1A9F9D6-0057-49BE-BDCE-EB38DDE58B3C}" presName="parentNode1" presStyleLbl="node1" presStyleIdx="2" presStyleCnt="3" custScaleX="128911" custLinFactNeighborX="-6457" custLinFactNeighborY="476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88163-0392-48DE-BDE5-81047D1819B3}" type="pres">
      <dgm:prSet presAssocID="{B1A9F9D6-0057-49BE-BDCE-EB38DDE58B3C}" presName="connSite1" presStyleCnt="0"/>
      <dgm:spPr/>
    </dgm:pt>
  </dgm:ptLst>
  <dgm:cxnLst>
    <dgm:cxn modelId="{110D65AA-583B-4BA5-ACFE-F385E89DCF76}" type="presOf" srcId="{5E274D0D-FA71-4A7C-A0DF-C17D71C20518}" destId="{41D487B4-9659-46CA-9371-3782A9B363B4}" srcOrd="1" destOrd="3" presId="urn:microsoft.com/office/officeart/2005/8/layout/hProcess4"/>
    <dgm:cxn modelId="{D30F9FC1-D56A-48BD-A049-C43F23AB5987}" srcId="{59585644-1383-4086-ABD3-2B0F7A72E2B5}" destId="{5E274D0D-FA71-4A7C-A0DF-C17D71C20518}" srcOrd="3" destOrd="0" parTransId="{F7556545-D8F8-41E9-8F87-1BCF4948AF74}" sibTransId="{40F21457-67EA-4B7A-940B-EEBA1C8B43EB}"/>
    <dgm:cxn modelId="{53D2C782-AE0B-4723-B39E-D1B642BE49BD}" srcId="{59585644-1383-4086-ABD3-2B0F7A72E2B5}" destId="{F0893D03-0CE8-4881-9130-BF00286808D2}" srcOrd="1" destOrd="0" parTransId="{92E7E582-A333-4958-9BD6-C5168AC9FCE1}" sibTransId="{82AC1622-DB2D-4FCD-A942-000E5B61E316}"/>
    <dgm:cxn modelId="{F254EBF9-144B-4CC3-8479-F6238E1F5008}" srcId="{59585644-1383-4086-ABD3-2B0F7A72E2B5}" destId="{183BD61D-26E1-4A66-8BE3-C2306F4F98B1}" srcOrd="2" destOrd="0" parTransId="{5FB6072D-488E-4BD3-A7CF-EF34D995A0C8}" sibTransId="{7A78733E-B747-4095-8057-7C0C669F199B}"/>
    <dgm:cxn modelId="{AAB200C0-54D0-437D-8659-7471544ADD70}" srcId="{33F3E3A0-9C68-4ACC-AF02-2DE249DAD7AB}" destId="{B1A9F9D6-0057-49BE-BDCE-EB38DDE58B3C}" srcOrd="2" destOrd="0" parTransId="{049923A0-F01E-4D82-BDB4-403B695D1364}" sibTransId="{4DF877E7-D0CC-480E-8192-A426F0C8743D}"/>
    <dgm:cxn modelId="{0BE3C24A-B54A-4E26-BD91-3151013D0100}" type="presOf" srcId="{5E274D0D-FA71-4A7C-A0DF-C17D71C20518}" destId="{30D325B6-1DD3-4119-8086-A483FFD8882D}" srcOrd="0" destOrd="3" presId="urn:microsoft.com/office/officeart/2005/8/layout/hProcess4"/>
    <dgm:cxn modelId="{481058A5-D49D-46B6-AB13-7F545E7F77DF}" srcId="{B1A9F9D6-0057-49BE-BDCE-EB38DDE58B3C}" destId="{8FAAA1FD-6CB1-4D98-98F0-69BF868BBA9C}" srcOrd="2" destOrd="0" parTransId="{F12696A3-BB71-4EDA-9B04-526A1C1AD355}" sibTransId="{4794CF62-B41D-430D-8D0A-6DC2DB2FD118}"/>
    <dgm:cxn modelId="{EB4B957C-7E38-44DD-9E25-F95C3F391CD1}" srcId="{59585644-1383-4086-ABD3-2B0F7A72E2B5}" destId="{46C41E67-86A4-474E-A946-2991A5E29D25}" srcOrd="4" destOrd="0" parTransId="{0F0AED9A-9ED2-4311-9042-C5414DBAB4CA}" sibTransId="{9BCA3AB5-E8B2-4F88-AA43-7BF5ED5E4998}"/>
    <dgm:cxn modelId="{8A9A695D-84B6-43CA-BC9D-2EEC64C96C09}" type="presOf" srcId="{0CBBE212-1B0F-44A2-ABCA-F6C3D3801062}" destId="{F0118C99-E7E0-45B9-B9DF-7BE72F2B5499}" srcOrd="1" destOrd="0" presId="urn:microsoft.com/office/officeart/2005/8/layout/hProcess4"/>
    <dgm:cxn modelId="{760CE52A-C1A8-4A51-B0BB-6FCD601605DD}" type="presOf" srcId="{0CBBE212-1B0F-44A2-ABCA-F6C3D3801062}" destId="{D50BB73E-8CBB-40D1-BA2A-D804A1743EB0}" srcOrd="0" destOrd="0" presId="urn:microsoft.com/office/officeart/2005/8/layout/hProcess4"/>
    <dgm:cxn modelId="{92CF7E3D-CADC-488C-91ED-0802375B0841}" srcId="{B1A9F9D6-0057-49BE-BDCE-EB38DDE58B3C}" destId="{77335511-73B8-4D58-B9CA-80D6B3362064}" srcOrd="0" destOrd="0" parTransId="{0E94173D-4031-4782-800B-10FA2543D507}" sibTransId="{4757CF8D-2537-4B5A-8885-8BE0404CB8D5}"/>
    <dgm:cxn modelId="{ED728F57-991A-495C-B9EE-E4CBBD8C7BBA}" type="presOf" srcId="{183BD61D-26E1-4A66-8BE3-C2306F4F98B1}" destId="{41D487B4-9659-46CA-9371-3782A9B363B4}" srcOrd="1" destOrd="2" presId="urn:microsoft.com/office/officeart/2005/8/layout/hProcess4"/>
    <dgm:cxn modelId="{46FDD4D5-91F2-4F3D-923D-74CB857718FE}" type="presOf" srcId="{F0893D03-0CE8-4881-9130-BF00286808D2}" destId="{30D325B6-1DD3-4119-8086-A483FFD8882D}" srcOrd="0" destOrd="1" presId="urn:microsoft.com/office/officeart/2005/8/layout/hProcess4"/>
    <dgm:cxn modelId="{124D97CD-5A26-4C55-B92F-1908B2AF0700}" srcId="{33F3E3A0-9C68-4ACC-AF02-2DE249DAD7AB}" destId="{DFC059BD-8D7A-494A-99B1-14405EFBC52E}" srcOrd="1" destOrd="0" parTransId="{75836682-BF94-432C-BA1D-879091DD1454}" sibTransId="{051907CE-9218-474A-8BD5-013EDCF7409D}"/>
    <dgm:cxn modelId="{EEBE2713-3FA5-4C33-95CD-063EEEA02F0B}" type="presOf" srcId="{DFC059BD-8D7A-494A-99B1-14405EFBC52E}" destId="{81C06337-EE35-4086-BE59-7743BCD18735}" srcOrd="0" destOrd="0" presId="urn:microsoft.com/office/officeart/2005/8/layout/hProcess4"/>
    <dgm:cxn modelId="{638B986E-1B05-4F2D-ADBA-EBB15BBD1C6F}" type="presOf" srcId="{AB6FADD2-B4BA-484D-9E11-15E1B538971C}" destId="{11DCAB47-3203-44B1-BFCD-C14D03BF52E4}" srcOrd="1" destOrd="1" presId="urn:microsoft.com/office/officeart/2005/8/layout/hProcess4"/>
    <dgm:cxn modelId="{124164A8-42DD-42EC-AAC6-2A63AAD2B62C}" type="presOf" srcId="{F0893D03-0CE8-4881-9130-BF00286808D2}" destId="{41D487B4-9659-46CA-9371-3782A9B363B4}" srcOrd="1" destOrd="1" presId="urn:microsoft.com/office/officeart/2005/8/layout/hProcess4"/>
    <dgm:cxn modelId="{4AF18A55-5B53-4A41-B291-A27B390404B5}" type="presOf" srcId="{77335511-73B8-4D58-B9CA-80D6B3362064}" destId="{A16541B8-92C4-4D24-934D-46CF641E6AB9}" srcOrd="0" destOrd="0" presId="urn:microsoft.com/office/officeart/2005/8/layout/hProcess4"/>
    <dgm:cxn modelId="{67486D10-3543-488B-94C0-B81C5385A69C}" type="presOf" srcId="{46C41E67-86A4-474E-A946-2991A5E29D25}" destId="{30D325B6-1DD3-4119-8086-A483FFD8882D}" srcOrd="0" destOrd="4" presId="urn:microsoft.com/office/officeart/2005/8/layout/hProcess4"/>
    <dgm:cxn modelId="{611E9FBE-448F-47C4-92E0-C6DA83EE5172}" type="presOf" srcId="{1A89CD14-C2FC-4842-AD8D-5487FB4D57A3}" destId="{41D487B4-9659-46CA-9371-3782A9B363B4}" srcOrd="1" destOrd="0" presId="urn:microsoft.com/office/officeart/2005/8/layout/hProcess4"/>
    <dgm:cxn modelId="{EAF7BE3D-6401-4AA6-B06B-C5A3EAD9FF77}" type="presOf" srcId="{A47CA0C2-959F-4EE9-998C-3A1029032AE6}" destId="{ED124593-2543-418C-9FFF-35768E80B3CE}" srcOrd="0" destOrd="0" presId="urn:microsoft.com/office/officeart/2005/8/layout/hProcess4"/>
    <dgm:cxn modelId="{4EDAE2C1-2F3F-4EE8-81F3-AB570A2430B7}" type="presOf" srcId="{77335511-73B8-4D58-B9CA-80D6B3362064}" destId="{11DCAB47-3203-44B1-BFCD-C14D03BF52E4}" srcOrd="1" destOrd="0" presId="urn:microsoft.com/office/officeart/2005/8/layout/hProcess4"/>
    <dgm:cxn modelId="{BFAA043F-450E-4243-A564-45D382BAC9B8}" type="presOf" srcId="{8FAAA1FD-6CB1-4D98-98F0-69BF868BBA9C}" destId="{11DCAB47-3203-44B1-BFCD-C14D03BF52E4}" srcOrd="1" destOrd="2" presId="urn:microsoft.com/office/officeart/2005/8/layout/hProcess4"/>
    <dgm:cxn modelId="{F1C26295-A42D-468A-9C19-BAF6010F4CEF}" type="presOf" srcId="{8FAAA1FD-6CB1-4D98-98F0-69BF868BBA9C}" destId="{A16541B8-92C4-4D24-934D-46CF641E6AB9}" srcOrd="0" destOrd="2" presId="urn:microsoft.com/office/officeart/2005/8/layout/hProcess4"/>
    <dgm:cxn modelId="{EE03B068-906D-49AD-B1DC-FAE739DB5861}" type="presOf" srcId="{46C41E67-86A4-474E-A946-2991A5E29D25}" destId="{41D487B4-9659-46CA-9371-3782A9B363B4}" srcOrd="1" destOrd="4" presId="urn:microsoft.com/office/officeart/2005/8/layout/hProcess4"/>
    <dgm:cxn modelId="{8905E72F-03A2-4927-B967-DC806A56F343}" type="presOf" srcId="{B1A9F9D6-0057-49BE-BDCE-EB38DDE58B3C}" destId="{F49A215D-A963-4819-A999-3826634AF8FB}" srcOrd="0" destOrd="0" presId="urn:microsoft.com/office/officeart/2005/8/layout/hProcess4"/>
    <dgm:cxn modelId="{EDBBDC46-ACDF-4196-91C0-EBBBA371A402}" srcId="{B1A9F9D6-0057-49BE-BDCE-EB38DDE58B3C}" destId="{AB6FADD2-B4BA-484D-9E11-15E1B538971C}" srcOrd="1" destOrd="0" parTransId="{FD81E432-652C-474E-BFD1-D506181830C9}" sibTransId="{FABD0E78-5D80-4A06-8894-D2FB9FA7E324}"/>
    <dgm:cxn modelId="{1D2CCD4B-8B31-40E1-9830-3AA10E4C393E}" srcId="{DFC059BD-8D7A-494A-99B1-14405EFBC52E}" destId="{0CBBE212-1B0F-44A2-ABCA-F6C3D3801062}" srcOrd="0" destOrd="0" parTransId="{CA290F30-B1B7-4305-9306-8EE4AA8C57DB}" sibTransId="{02210252-D391-45F6-9496-19FAC082564B}"/>
    <dgm:cxn modelId="{B9BA68CA-97A6-41C4-B712-3590C44F447C}" type="presOf" srcId="{1A89CD14-C2FC-4842-AD8D-5487FB4D57A3}" destId="{30D325B6-1DD3-4119-8086-A483FFD8882D}" srcOrd="0" destOrd="0" presId="urn:microsoft.com/office/officeart/2005/8/layout/hProcess4"/>
    <dgm:cxn modelId="{9E3F7EC6-B1C7-4E49-AA3A-244999650E71}" type="presOf" srcId="{051907CE-9218-474A-8BD5-013EDCF7409D}" destId="{B13E7750-5730-4C3F-9387-FB9BAFE0AA27}" srcOrd="0" destOrd="0" presId="urn:microsoft.com/office/officeart/2005/8/layout/hProcess4"/>
    <dgm:cxn modelId="{C092C497-C0A8-4B6B-A551-C700972E82A0}" type="presOf" srcId="{59585644-1383-4086-ABD3-2B0F7A72E2B5}" destId="{78D1CB3E-E983-4A9B-8233-EFB133006BCD}" srcOrd="0" destOrd="0" presId="urn:microsoft.com/office/officeart/2005/8/layout/hProcess4"/>
    <dgm:cxn modelId="{E84C8146-355A-4B13-B3A3-0201C9D4BEC5}" type="presOf" srcId="{33F3E3A0-9C68-4ACC-AF02-2DE249DAD7AB}" destId="{9ED23A75-C044-4DE9-96F3-624E7E3D8642}" srcOrd="0" destOrd="0" presId="urn:microsoft.com/office/officeart/2005/8/layout/hProcess4"/>
    <dgm:cxn modelId="{F27D88FA-DEA0-4B59-863D-E51F18924017}" srcId="{33F3E3A0-9C68-4ACC-AF02-2DE249DAD7AB}" destId="{59585644-1383-4086-ABD3-2B0F7A72E2B5}" srcOrd="0" destOrd="0" parTransId="{8FAD64A0-6E9F-4CD3-A5D3-5ED992F48CDC}" sibTransId="{A47CA0C2-959F-4EE9-998C-3A1029032AE6}"/>
    <dgm:cxn modelId="{1CB6826F-7A91-4D05-B2D9-733B2067BEF9}" type="presOf" srcId="{AB6FADD2-B4BA-484D-9E11-15E1B538971C}" destId="{A16541B8-92C4-4D24-934D-46CF641E6AB9}" srcOrd="0" destOrd="1" presId="urn:microsoft.com/office/officeart/2005/8/layout/hProcess4"/>
    <dgm:cxn modelId="{A93E1C14-7F55-4DA3-B5FE-3F90192970B2}" srcId="{59585644-1383-4086-ABD3-2B0F7A72E2B5}" destId="{1A89CD14-C2FC-4842-AD8D-5487FB4D57A3}" srcOrd="0" destOrd="0" parTransId="{2FED4B7D-6380-4229-A1DA-2A338103308A}" sibTransId="{05107CAE-6263-41E5-972F-0B15ED352111}"/>
    <dgm:cxn modelId="{B76C8799-C7F3-4D17-91B1-654054436890}" type="presOf" srcId="{183BD61D-26E1-4A66-8BE3-C2306F4F98B1}" destId="{30D325B6-1DD3-4119-8086-A483FFD8882D}" srcOrd="0" destOrd="2" presId="urn:microsoft.com/office/officeart/2005/8/layout/hProcess4"/>
    <dgm:cxn modelId="{9DF0F6B2-C522-41D0-A793-D4B419743ED3}" type="presParOf" srcId="{9ED23A75-C044-4DE9-96F3-624E7E3D8642}" destId="{BB5F411B-34B3-4A07-A0B0-9E889169D932}" srcOrd="0" destOrd="0" presId="urn:microsoft.com/office/officeart/2005/8/layout/hProcess4"/>
    <dgm:cxn modelId="{5F7D67BC-D83C-4BA5-BA89-415E2D38856F}" type="presParOf" srcId="{9ED23A75-C044-4DE9-96F3-624E7E3D8642}" destId="{9D950AEC-EFDC-4617-8A7B-703B270E2EA2}" srcOrd="1" destOrd="0" presId="urn:microsoft.com/office/officeart/2005/8/layout/hProcess4"/>
    <dgm:cxn modelId="{07105781-CB89-4CEE-9770-BBC3824C15C4}" type="presParOf" srcId="{9ED23A75-C044-4DE9-96F3-624E7E3D8642}" destId="{FBF320FE-3D7C-4848-8A05-7C8C79543816}" srcOrd="2" destOrd="0" presId="urn:microsoft.com/office/officeart/2005/8/layout/hProcess4"/>
    <dgm:cxn modelId="{CC4DAFD5-002A-47B6-B9CA-007B85C98190}" type="presParOf" srcId="{FBF320FE-3D7C-4848-8A05-7C8C79543816}" destId="{FB8C56E8-6BC7-4DAA-97F5-6A588A4E0F16}" srcOrd="0" destOrd="0" presId="urn:microsoft.com/office/officeart/2005/8/layout/hProcess4"/>
    <dgm:cxn modelId="{67E4FF61-AA13-4E72-83D2-546333C3590E}" type="presParOf" srcId="{FB8C56E8-6BC7-4DAA-97F5-6A588A4E0F16}" destId="{51276DD4-4F44-4566-A5B7-AB72B4DF5E23}" srcOrd="0" destOrd="0" presId="urn:microsoft.com/office/officeart/2005/8/layout/hProcess4"/>
    <dgm:cxn modelId="{C7202DEC-DE7B-4F28-B927-AD31AF16280E}" type="presParOf" srcId="{FB8C56E8-6BC7-4DAA-97F5-6A588A4E0F16}" destId="{30D325B6-1DD3-4119-8086-A483FFD8882D}" srcOrd="1" destOrd="0" presId="urn:microsoft.com/office/officeart/2005/8/layout/hProcess4"/>
    <dgm:cxn modelId="{8AC753F7-4648-42AC-8BCB-A12007DE8DFF}" type="presParOf" srcId="{FB8C56E8-6BC7-4DAA-97F5-6A588A4E0F16}" destId="{41D487B4-9659-46CA-9371-3782A9B363B4}" srcOrd="2" destOrd="0" presId="urn:microsoft.com/office/officeart/2005/8/layout/hProcess4"/>
    <dgm:cxn modelId="{22E1BC13-5944-4120-AE7E-A690027B9E42}" type="presParOf" srcId="{FB8C56E8-6BC7-4DAA-97F5-6A588A4E0F16}" destId="{78D1CB3E-E983-4A9B-8233-EFB133006BCD}" srcOrd="3" destOrd="0" presId="urn:microsoft.com/office/officeart/2005/8/layout/hProcess4"/>
    <dgm:cxn modelId="{65CB6D76-BF73-4DB4-9384-AA12A96E313E}" type="presParOf" srcId="{FB8C56E8-6BC7-4DAA-97F5-6A588A4E0F16}" destId="{7DE846C2-B9B8-40CC-8073-4899C40C1DF5}" srcOrd="4" destOrd="0" presId="urn:microsoft.com/office/officeart/2005/8/layout/hProcess4"/>
    <dgm:cxn modelId="{FB035FA6-7FC9-41C3-A06B-491ADA429712}" type="presParOf" srcId="{FBF320FE-3D7C-4848-8A05-7C8C79543816}" destId="{ED124593-2543-418C-9FFF-35768E80B3CE}" srcOrd="1" destOrd="0" presId="urn:microsoft.com/office/officeart/2005/8/layout/hProcess4"/>
    <dgm:cxn modelId="{7F3763BC-1C15-4F12-AEE1-E5A50EFBF1B7}" type="presParOf" srcId="{FBF320FE-3D7C-4848-8A05-7C8C79543816}" destId="{79F55D04-3301-4974-B102-9CAFCD8A70B5}" srcOrd="2" destOrd="0" presId="urn:microsoft.com/office/officeart/2005/8/layout/hProcess4"/>
    <dgm:cxn modelId="{FF696BE1-2878-4823-AED6-8EE41F2C1C5E}" type="presParOf" srcId="{79F55D04-3301-4974-B102-9CAFCD8A70B5}" destId="{7CE3E17E-0E28-4D82-AAAD-1BA14C954B6B}" srcOrd="0" destOrd="0" presId="urn:microsoft.com/office/officeart/2005/8/layout/hProcess4"/>
    <dgm:cxn modelId="{135F53FE-164D-4451-9AC0-1E520654C716}" type="presParOf" srcId="{79F55D04-3301-4974-B102-9CAFCD8A70B5}" destId="{D50BB73E-8CBB-40D1-BA2A-D804A1743EB0}" srcOrd="1" destOrd="0" presId="urn:microsoft.com/office/officeart/2005/8/layout/hProcess4"/>
    <dgm:cxn modelId="{A6131635-8DDA-439F-A0FB-A86A8AC1B613}" type="presParOf" srcId="{79F55D04-3301-4974-B102-9CAFCD8A70B5}" destId="{F0118C99-E7E0-45B9-B9DF-7BE72F2B5499}" srcOrd="2" destOrd="0" presId="urn:microsoft.com/office/officeart/2005/8/layout/hProcess4"/>
    <dgm:cxn modelId="{5F15A3F6-9FAB-4E56-A82C-0D46629B20AA}" type="presParOf" srcId="{79F55D04-3301-4974-B102-9CAFCD8A70B5}" destId="{81C06337-EE35-4086-BE59-7743BCD18735}" srcOrd="3" destOrd="0" presId="urn:microsoft.com/office/officeart/2005/8/layout/hProcess4"/>
    <dgm:cxn modelId="{2014CF4B-639F-4085-86C5-9E34C46CE2B7}" type="presParOf" srcId="{79F55D04-3301-4974-B102-9CAFCD8A70B5}" destId="{AA1DC1C3-AC40-4834-9737-D4625F0AD6A0}" srcOrd="4" destOrd="0" presId="urn:microsoft.com/office/officeart/2005/8/layout/hProcess4"/>
    <dgm:cxn modelId="{EA0998E9-890F-40AA-8F56-CB84209BB119}" type="presParOf" srcId="{FBF320FE-3D7C-4848-8A05-7C8C79543816}" destId="{B13E7750-5730-4C3F-9387-FB9BAFE0AA27}" srcOrd="3" destOrd="0" presId="urn:microsoft.com/office/officeart/2005/8/layout/hProcess4"/>
    <dgm:cxn modelId="{684648C3-3C6F-4613-ABF9-25E9D4900E5B}" type="presParOf" srcId="{FBF320FE-3D7C-4848-8A05-7C8C79543816}" destId="{1EBE051D-F9EC-41F3-82AB-85C85FD55D62}" srcOrd="4" destOrd="0" presId="urn:microsoft.com/office/officeart/2005/8/layout/hProcess4"/>
    <dgm:cxn modelId="{E352C303-C038-4173-A745-FEB1103EA5DC}" type="presParOf" srcId="{1EBE051D-F9EC-41F3-82AB-85C85FD55D62}" destId="{836CA5FE-5E92-4F1F-BCD5-D90FF8E4AEB1}" srcOrd="0" destOrd="0" presId="urn:microsoft.com/office/officeart/2005/8/layout/hProcess4"/>
    <dgm:cxn modelId="{AE6EF239-D667-484A-AD1A-8613667A41F6}" type="presParOf" srcId="{1EBE051D-F9EC-41F3-82AB-85C85FD55D62}" destId="{A16541B8-92C4-4D24-934D-46CF641E6AB9}" srcOrd="1" destOrd="0" presId="urn:microsoft.com/office/officeart/2005/8/layout/hProcess4"/>
    <dgm:cxn modelId="{0F68CD03-B8E6-440B-8DB1-1A2CB4A0FE52}" type="presParOf" srcId="{1EBE051D-F9EC-41F3-82AB-85C85FD55D62}" destId="{11DCAB47-3203-44B1-BFCD-C14D03BF52E4}" srcOrd="2" destOrd="0" presId="urn:microsoft.com/office/officeart/2005/8/layout/hProcess4"/>
    <dgm:cxn modelId="{FF8511DC-2CC8-438A-9448-68075B8C8A87}" type="presParOf" srcId="{1EBE051D-F9EC-41F3-82AB-85C85FD55D62}" destId="{F49A215D-A963-4819-A999-3826634AF8FB}" srcOrd="3" destOrd="0" presId="urn:microsoft.com/office/officeart/2005/8/layout/hProcess4"/>
    <dgm:cxn modelId="{0469A94D-93AB-4EAB-BE72-1C2586D07A18}" type="presParOf" srcId="{1EBE051D-F9EC-41F3-82AB-85C85FD55D62}" destId="{85988163-0392-48DE-BDE5-81047D1819B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F3E3A0-9C68-4ACC-AF02-2DE249DAD7AB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972073-0308-4A14-8DEB-D7DCD3E7B017}">
      <dgm:prSet phldrT="[Texto]" custT="1"/>
      <dgm:spPr>
        <a:xfrm>
          <a:off x="2066572" y="669405"/>
          <a:ext cx="1749726" cy="554731"/>
        </a:xfrm>
      </dgm:spPr>
      <dgm:t>
        <a:bodyPr/>
        <a:lstStyle/>
        <a:p>
          <a:r>
            <a:rPr lang="en-US" sz="1600" b="1" dirty="0" smtClean="0">
              <a:latin typeface="Calibri"/>
              <a:ea typeface="+mn-ea"/>
              <a:cs typeface="+mn-cs"/>
            </a:rPr>
            <a:t>Environmental Burdens Sources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26ADEFF3-358A-4F4C-BC43-A9159A2945CF}" type="parTrans" cxnId="{25653A69-B5FC-4F30-99C8-31F22CE0EF11}">
      <dgm:prSet/>
      <dgm:spPr/>
      <dgm:t>
        <a:bodyPr/>
        <a:lstStyle/>
        <a:p>
          <a:endParaRPr lang="en-US" sz="1600"/>
        </a:p>
      </dgm:t>
    </dgm:pt>
    <dgm:pt modelId="{6D7D49C3-1601-400C-8DBD-26ADE8464C5A}" type="sibTrans" cxnId="{25653A69-B5FC-4F30-99C8-31F22CE0EF11}">
      <dgm:prSet/>
      <dgm:spPr>
        <a:xfrm>
          <a:off x="2628680" y="208612"/>
          <a:ext cx="2381276" cy="2194084"/>
        </a:xfrm>
        <a:solidFill>
          <a:schemeClr val="accent2"/>
        </a:solidFill>
      </dgm:spPr>
      <dgm:t>
        <a:bodyPr/>
        <a:lstStyle/>
        <a:p>
          <a:endParaRPr lang="en-US" sz="1600"/>
        </a:p>
      </dgm:t>
    </dgm:pt>
    <dgm:pt modelId="{F9B56BB0-E2FE-4817-B98D-E0FA864CF062}">
      <dgm:prSet phldrT="[Texto]" custT="1"/>
      <dgm:spPr>
        <a:xfrm>
          <a:off x="1822758" y="792092"/>
          <a:ext cx="1706001" cy="248330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Construction equipment operation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2F1918E9-E59A-472B-88DF-5F0734F29AE7}" type="parTrans" cxnId="{AA7DD335-09A9-4F71-9221-C1696E69B461}">
      <dgm:prSet/>
      <dgm:spPr/>
      <dgm:t>
        <a:bodyPr/>
        <a:lstStyle/>
        <a:p>
          <a:endParaRPr lang="en-US" sz="1600"/>
        </a:p>
      </dgm:t>
    </dgm:pt>
    <dgm:pt modelId="{8BAADB36-1503-4CA0-A621-59234B5F39AE}" type="sibTrans" cxnId="{AA7DD335-09A9-4F71-9221-C1696E69B461}">
      <dgm:prSet/>
      <dgm:spPr/>
      <dgm:t>
        <a:bodyPr/>
        <a:lstStyle/>
        <a:p>
          <a:endParaRPr lang="en-US" sz="1600"/>
        </a:p>
      </dgm:t>
    </dgm:pt>
    <dgm:pt modelId="{DFC059BD-8D7A-494A-99B1-14405EFBC52E}">
      <dgm:prSet phldrT="[Texto]" custT="1"/>
      <dgm:spPr>
        <a:xfrm>
          <a:off x="4248469" y="2415319"/>
          <a:ext cx="1926217" cy="453390"/>
        </a:xfrm>
      </dgm:spPr>
      <dgm:t>
        <a:bodyPr/>
        <a:lstStyle/>
        <a:p>
          <a:r>
            <a:rPr lang="en-US" sz="1600" b="1" dirty="0" smtClean="0">
              <a:latin typeface="Calibri"/>
              <a:ea typeface="+mn-ea"/>
              <a:cs typeface="+mn-cs"/>
            </a:rPr>
            <a:t>Allocation Method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75836682-BF94-432C-BA1D-879091DD1454}" type="parTrans" cxnId="{124D97CD-5A26-4C55-B92F-1908B2AF0700}">
      <dgm:prSet/>
      <dgm:spPr/>
      <dgm:t>
        <a:bodyPr/>
        <a:lstStyle/>
        <a:p>
          <a:endParaRPr lang="en-US" sz="1600"/>
        </a:p>
      </dgm:t>
    </dgm:pt>
    <dgm:pt modelId="{051907CE-9218-474A-8BD5-013EDCF7409D}" type="sibTrans" cxnId="{124D97CD-5A26-4C55-B92F-1908B2AF0700}">
      <dgm:prSet/>
      <dgm:spPr>
        <a:xfrm>
          <a:off x="5098674" y="1656182"/>
          <a:ext cx="1790476" cy="1790476"/>
        </a:xfrm>
        <a:solidFill>
          <a:schemeClr val="accent2"/>
        </a:solidFill>
      </dgm:spPr>
      <dgm:t>
        <a:bodyPr/>
        <a:lstStyle/>
        <a:p>
          <a:endParaRPr lang="en-US" sz="1600"/>
        </a:p>
      </dgm:t>
    </dgm:pt>
    <dgm:pt modelId="{4BBCB32C-E5ED-4FC1-A897-A0CCFDE75600}">
      <dgm:prSet phldrT="[Texto]" custT="1"/>
      <dgm:spPr>
        <a:xfrm>
          <a:off x="4032447" y="1147534"/>
          <a:ext cx="1980973" cy="1373304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Cut-off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57506B38-42D3-40A8-B289-FF78B200CAAF}" type="parTrans" cxnId="{5681EC07-F030-4654-B1BC-AEDE1D8C2CC5}">
      <dgm:prSet/>
      <dgm:spPr/>
      <dgm:t>
        <a:bodyPr/>
        <a:lstStyle/>
        <a:p>
          <a:endParaRPr lang="en-US" sz="1600"/>
        </a:p>
      </dgm:t>
    </dgm:pt>
    <dgm:pt modelId="{9640173A-4B4D-4561-9609-CE1A68092E71}" type="sibTrans" cxnId="{5681EC07-F030-4654-B1BC-AEDE1D8C2CC5}">
      <dgm:prSet/>
      <dgm:spPr/>
      <dgm:t>
        <a:bodyPr/>
        <a:lstStyle/>
        <a:p>
          <a:endParaRPr lang="en-US" sz="1600"/>
        </a:p>
      </dgm:t>
    </dgm:pt>
    <dgm:pt modelId="{97C498D8-52E5-4246-B818-76706B6ECF8A}">
      <dgm:prSet phldrT="[Texto]" custT="1"/>
      <dgm:spPr>
        <a:xfrm>
          <a:off x="6479034" y="1060425"/>
          <a:ext cx="1346122" cy="453390"/>
        </a:xfrm>
      </dgm:spPr>
      <dgm:t>
        <a:bodyPr/>
        <a:lstStyle/>
        <a:p>
          <a:r>
            <a:rPr lang="en-US" sz="1600" b="1" dirty="0" smtClean="0">
              <a:latin typeface="Calibri"/>
              <a:ea typeface="+mn-ea"/>
              <a:cs typeface="+mn-cs"/>
            </a:rPr>
            <a:t>Environmental Burdens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B32F2931-5A6E-4A1E-BBAA-B6281A79336F}" type="parTrans" cxnId="{5EE39F08-E2AA-4945-8951-D7FBB308A930}">
      <dgm:prSet/>
      <dgm:spPr/>
      <dgm:t>
        <a:bodyPr/>
        <a:lstStyle/>
        <a:p>
          <a:endParaRPr lang="en-US" sz="1600"/>
        </a:p>
      </dgm:t>
    </dgm:pt>
    <dgm:pt modelId="{E740B1C6-A9A3-42EF-AE67-31FEBD5F23B2}" type="sibTrans" cxnId="{5EE39F08-E2AA-4945-8951-D7FBB308A930}">
      <dgm:prSet/>
      <dgm:spPr/>
      <dgm:t>
        <a:bodyPr/>
        <a:lstStyle/>
        <a:p>
          <a:endParaRPr lang="en-US" sz="1600"/>
        </a:p>
      </dgm:t>
    </dgm:pt>
    <dgm:pt modelId="{AB6FADD2-B4BA-484D-9E11-15E1B538971C}">
      <dgm:prSet phldrT="[Texto]" custT="1"/>
      <dgm:spPr>
        <a:xfrm>
          <a:off x="6320454" y="1314878"/>
          <a:ext cx="1282640" cy="1431574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Airborne emissions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D81E432-652C-474E-BFD1-D506181830C9}" type="parTrans" cxnId="{EDBBDC46-ACDF-4196-91C0-EBBBA371A402}">
      <dgm:prSet/>
      <dgm:spPr/>
      <dgm:t>
        <a:bodyPr/>
        <a:lstStyle/>
        <a:p>
          <a:endParaRPr lang="en-US" sz="1600"/>
        </a:p>
      </dgm:t>
    </dgm:pt>
    <dgm:pt modelId="{FABD0E78-5D80-4A06-8894-D2FB9FA7E324}" type="sibTrans" cxnId="{EDBBDC46-ACDF-4196-91C0-EBBBA371A402}">
      <dgm:prSet/>
      <dgm:spPr/>
      <dgm:t>
        <a:bodyPr/>
        <a:lstStyle/>
        <a:p>
          <a:endParaRPr lang="en-US" sz="1600"/>
        </a:p>
      </dgm:t>
    </dgm:pt>
    <dgm:pt modelId="{8FAAA1FD-6CB1-4D98-98F0-69BF868BBA9C}">
      <dgm:prSet phldrT="[Texto]" custT="1"/>
      <dgm:spPr>
        <a:xfrm>
          <a:off x="6320454" y="1314878"/>
          <a:ext cx="1282640" cy="1431574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Energy consumption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F12696A3-BB71-4EDA-9B04-526A1C1AD355}" type="parTrans" cxnId="{481058A5-D49D-46B6-AB13-7F545E7F77DF}">
      <dgm:prSet/>
      <dgm:spPr/>
      <dgm:t>
        <a:bodyPr/>
        <a:lstStyle/>
        <a:p>
          <a:endParaRPr lang="en-US" sz="1600"/>
        </a:p>
      </dgm:t>
    </dgm:pt>
    <dgm:pt modelId="{4794CF62-B41D-430D-8D0A-6DC2DB2FD118}" type="sibTrans" cxnId="{481058A5-D49D-46B6-AB13-7F545E7F77DF}">
      <dgm:prSet/>
      <dgm:spPr/>
      <dgm:t>
        <a:bodyPr/>
        <a:lstStyle/>
        <a:p>
          <a:endParaRPr lang="en-US" sz="1600"/>
        </a:p>
      </dgm:t>
    </dgm:pt>
    <dgm:pt modelId="{59585644-1383-4086-ABD3-2B0F7A72E2B5}">
      <dgm:prSet phldrT="[Texto]" custT="1"/>
      <dgm:spPr>
        <a:xfrm>
          <a:off x="504059" y="3024337"/>
          <a:ext cx="1140124" cy="453390"/>
        </a:xfrm>
      </dgm:spPr>
      <dgm:t>
        <a:bodyPr/>
        <a:lstStyle/>
        <a:p>
          <a:r>
            <a:rPr lang="en-US" sz="1600" b="1" dirty="0" smtClean="0">
              <a:latin typeface="Calibri"/>
              <a:ea typeface="+mn-ea"/>
              <a:cs typeface="+mn-cs"/>
            </a:rPr>
            <a:t>Pavement Fate</a:t>
          </a:r>
          <a:endParaRPr lang="en-US" sz="1600" b="1" dirty="0">
            <a:latin typeface="Calibri"/>
            <a:ea typeface="+mn-ea"/>
            <a:cs typeface="+mn-cs"/>
          </a:endParaRPr>
        </a:p>
      </dgm:t>
    </dgm:pt>
    <dgm:pt modelId="{A47CA0C2-959F-4EE9-998C-3A1029032AE6}" type="sibTrans" cxnId="{F27D88FA-DEA0-4B59-863D-E51F18924017}">
      <dgm:prSet/>
      <dgm:spPr>
        <a:xfrm rot="1258253">
          <a:off x="246336" y="2173266"/>
          <a:ext cx="2316208" cy="1805292"/>
        </a:xfrm>
        <a:solidFill>
          <a:schemeClr val="accent2"/>
        </a:solidFill>
      </dgm:spPr>
      <dgm:t>
        <a:bodyPr/>
        <a:lstStyle/>
        <a:p>
          <a:endParaRPr lang="en-US" sz="1600"/>
        </a:p>
      </dgm:t>
    </dgm:pt>
    <dgm:pt modelId="{8FAD64A0-6E9F-4CD3-A5D3-5ED992F48CDC}" type="parTrans" cxnId="{F27D88FA-DEA0-4B59-863D-E51F18924017}">
      <dgm:prSet/>
      <dgm:spPr/>
      <dgm:t>
        <a:bodyPr/>
        <a:lstStyle/>
        <a:p>
          <a:endParaRPr lang="en-US" sz="1600"/>
        </a:p>
      </dgm:t>
    </dgm:pt>
    <dgm:pt modelId="{1A89CD14-C2FC-4842-AD8D-5487FB4D57A3}">
      <dgm:prSet phldrT="[Texto]" custT="1"/>
      <dgm:spPr>
        <a:xfrm>
          <a:off x="262" y="864099"/>
          <a:ext cx="1585728" cy="2335801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Remain In-place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05107CAE-6263-41E5-972F-0B15ED352111}" type="sibTrans" cxnId="{A93E1C14-7F55-4DA3-B5FE-3F90192970B2}">
      <dgm:prSet/>
      <dgm:spPr/>
      <dgm:t>
        <a:bodyPr/>
        <a:lstStyle/>
        <a:p>
          <a:endParaRPr lang="en-US" sz="1600"/>
        </a:p>
      </dgm:t>
    </dgm:pt>
    <dgm:pt modelId="{2FED4B7D-6380-4229-A1DA-2A338103308A}" type="parTrans" cxnId="{A93E1C14-7F55-4DA3-B5FE-3F90192970B2}">
      <dgm:prSet/>
      <dgm:spPr/>
      <dgm:t>
        <a:bodyPr/>
        <a:lstStyle/>
        <a:p>
          <a:endParaRPr lang="en-US" sz="1600"/>
        </a:p>
      </dgm:t>
    </dgm:pt>
    <dgm:pt modelId="{5CE42A47-A351-44B6-A95C-ADA904188237}">
      <dgm:prSet phldrT="[Texto]" custT="1"/>
      <dgm:spPr>
        <a:xfrm>
          <a:off x="262" y="864099"/>
          <a:ext cx="1585728" cy="2335801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In-place recycling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E18EE13C-5E7E-4A33-8CCC-2555D2AB0EEC}" type="parTrans" cxnId="{85D1D52F-7842-4A54-8B64-93F6EB550687}">
      <dgm:prSet/>
      <dgm:spPr/>
      <dgm:t>
        <a:bodyPr/>
        <a:lstStyle/>
        <a:p>
          <a:endParaRPr lang="en-US" sz="1600"/>
        </a:p>
      </dgm:t>
    </dgm:pt>
    <dgm:pt modelId="{707BDB49-BE70-48B5-9E4B-9E76A2370F3E}" type="sibTrans" cxnId="{85D1D52F-7842-4A54-8B64-93F6EB550687}">
      <dgm:prSet/>
      <dgm:spPr/>
      <dgm:t>
        <a:bodyPr/>
        <a:lstStyle/>
        <a:p>
          <a:endParaRPr lang="en-US" sz="1600"/>
        </a:p>
      </dgm:t>
    </dgm:pt>
    <dgm:pt modelId="{87F2C305-0A08-4D35-B6EF-DD3509E9E514}">
      <dgm:prSet phldrT="[Texto]" custT="1"/>
      <dgm:spPr>
        <a:xfrm>
          <a:off x="262" y="864099"/>
          <a:ext cx="1585728" cy="2335801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Central plant recycling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72390E46-C9CF-4F9F-91B8-248AEC3516A9}" type="parTrans" cxnId="{4DA290C9-9C56-4E15-B8E1-760F4058558D}">
      <dgm:prSet/>
      <dgm:spPr/>
      <dgm:t>
        <a:bodyPr/>
        <a:lstStyle/>
        <a:p>
          <a:endParaRPr lang="en-US" sz="1600"/>
        </a:p>
      </dgm:t>
    </dgm:pt>
    <dgm:pt modelId="{2CCE912D-D5BB-4B68-9A13-57E32E9B7D7C}" type="sibTrans" cxnId="{4DA290C9-9C56-4E15-B8E1-760F4058558D}">
      <dgm:prSet/>
      <dgm:spPr/>
      <dgm:t>
        <a:bodyPr/>
        <a:lstStyle/>
        <a:p>
          <a:endParaRPr lang="en-US" sz="1600"/>
        </a:p>
      </dgm:t>
    </dgm:pt>
    <dgm:pt modelId="{25026422-A978-49F7-90B5-E2C5DB3CC96A}">
      <dgm:prSet phldrT="[Texto]" custT="1"/>
      <dgm:spPr>
        <a:xfrm>
          <a:off x="262" y="864099"/>
          <a:ext cx="1585728" cy="2335801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Removal and landfilling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6F8C2DFE-7281-435F-BB2F-64E1DF8AC09D}" type="parTrans" cxnId="{FD4AF02A-D742-430F-B670-88B0DA0C7F9E}">
      <dgm:prSet/>
      <dgm:spPr/>
      <dgm:t>
        <a:bodyPr/>
        <a:lstStyle/>
        <a:p>
          <a:endParaRPr lang="en-US" sz="1600"/>
        </a:p>
      </dgm:t>
    </dgm:pt>
    <dgm:pt modelId="{ACCFDE12-1AA0-4E92-BD5A-F3DDEF497CEE}" type="sibTrans" cxnId="{FD4AF02A-D742-430F-B670-88B0DA0C7F9E}">
      <dgm:prSet/>
      <dgm:spPr/>
      <dgm:t>
        <a:bodyPr/>
        <a:lstStyle/>
        <a:p>
          <a:endParaRPr lang="en-US" sz="1600"/>
        </a:p>
      </dgm:t>
    </dgm:pt>
    <dgm:pt modelId="{9521EDDF-4F08-44E5-831D-7F1862B35C2B}">
      <dgm:prSet phldrT="[Texto]" custT="1"/>
      <dgm:spPr>
        <a:xfrm>
          <a:off x="4032447" y="1147534"/>
          <a:ext cx="1980973" cy="1373304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50/50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0F9CED3D-FE3D-4CA0-85A7-230FB9C59A15}" type="parTrans" cxnId="{C02F53CB-68A3-4620-B3CB-CE5F8A56A06E}">
      <dgm:prSet/>
      <dgm:spPr/>
      <dgm:t>
        <a:bodyPr/>
        <a:lstStyle/>
        <a:p>
          <a:endParaRPr lang="en-US" sz="1600"/>
        </a:p>
      </dgm:t>
    </dgm:pt>
    <dgm:pt modelId="{F5124029-6461-43BB-90D1-BFD47099FD06}" type="sibTrans" cxnId="{C02F53CB-68A3-4620-B3CB-CE5F8A56A06E}">
      <dgm:prSet/>
      <dgm:spPr/>
      <dgm:t>
        <a:bodyPr/>
        <a:lstStyle/>
        <a:p>
          <a:endParaRPr lang="en-US" sz="1600"/>
        </a:p>
      </dgm:t>
    </dgm:pt>
    <dgm:pt modelId="{E8D769A7-F784-404B-93AB-17A5FB7F438E}">
      <dgm:prSet phldrT="[Texto]" custT="1"/>
      <dgm:spPr>
        <a:xfrm>
          <a:off x="4032447" y="1147534"/>
          <a:ext cx="1980973" cy="1373304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Substitution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6DC4C9A2-1B46-4920-B5FF-7BCE6986C4A0}" type="parTrans" cxnId="{B348F03C-AE6C-41C0-A09F-1747A97BE602}">
      <dgm:prSet/>
      <dgm:spPr/>
      <dgm:t>
        <a:bodyPr/>
        <a:lstStyle/>
        <a:p>
          <a:endParaRPr lang="en-US" sz="1600"/>
        </a:p>
      </dgm:t>
    </dgm:pt>
    <dgm:pt modelId="{9620D231-4B59-43B6-9077-CD1B9DD12C55}" type="sibTrans" cxnId="{B348F03C-AE6C-41C0-A09F-1747A97BE602}">
      <dgm:prSet/>
      <dgm:spPr/>
      <dgm:t>
        <a:bodyPr/>
        <a:lstStyle/>
        <a:p>
          <a:endParaRPr lang="en-US" sz="1600"/>
        </a:p>
      </dgm:t>
    </dgm:pt>
    <dgm:pt modelId="{BEABC6EB-3487-45ED-8D8B-1EFD2C0133C9}">
      <dgm:prSet phldrT="[Texto]" custT="1"/>
      <dgm:spPr>
        <a:xfrm>
          <a:off x="4032447" y="1147534"/>
          <a:ext cx="1980973" cy="1373304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…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C8565C65-F5FF-48D7-B4FB-0F86B187E766}" type="parTrans" cxnId="{E1357427-41CE-4BFD-AABB-B4E170021BD2}">
      <dgm:prSet/>
      <dgm:spPr/>
      <dgm:t>
        <a:bodyPr/>
        <a:lstStyle/>
        <a:p>
          <a:endParaRPr lang="en-US" sz="1600"/>
        </a:p>
      </dgm:t>
    </dgm:pt>
    <dgm:pt modelId="{52F16378-AA90-4552-90E8-D9971289D163}" type="sibTrans" cxnId="{E1357427-41CE-4BFD-AABB-B4E170021BD2}">
      <dgm:prSet/>
      <dgm:spPr/>
      <dgm:t>
        <a:bodyPr/>
        <a:lstStyle/>
        <a:p>
          <a:endParaRPr lang="en-US" sz="1600"/>
        </a:p>
      </dgm:t>
    </dgm:pt>
    <dgm:pt modelId="{63A20E40-CE24-4D47-A083-FECE8F1B0A09}">
      <dgm:prSet phldrT="[Texto]" custT="1"/>
      <dgm:spPr>
        <a:xfrm>
          <a:off x="1822758" y="792092"/>
          <a:ext cx="1706001" cy="248330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Materials transportation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0660B31E-941B-4D01-9FF2-9DC55AB72BF5}" type="parTrans" cxnId="{F0C950A8-CA02-4E19-BFB1-3348B179486A}">
      <dgm:prSet/>
      <dgm:spPr/>
      <dgm:t>
        <a:bodyPr/>
        <a:lstStyle/>
        <a:p>
          <a:endParaRPr lang="en-US" sz="1600"/>
        </a:p>
      </dgm:t>
    </dgm:pt>
    <dgm:pt modelId="{ADF5528E-4B22-4906-8299-D067B51D381D}" type="sibTrans" cxnId="{F0C950A8-CA02-4E19-BFB1-3348B179486A}">
      <dgm:prSet/>
      <dgm:spPr/>
      <dgm:t>
        <a:bodyPr/>
        <a:lstStyle/>
        <a:p>
          <a:endParaRPr lang="en-US" sz="1600"/>
        </a:p>
      </dgm:t>
    </dgm:pt>
    <dgm:pt modelId="{0D2BA1B0-049A-44A6-A462-1D3B2C19C05D}">
      <dgm:prSet phldrT="[Texto]" custT="1"/>
      <dgm:spPr>
        <a:xfrm>
          <a:off x="1822758" y="792092"/>
          <a:ext cx="1706001" cy="2483306"/>
        </a:xfrm>
      </dgm:spPr>
      <dgm:t>
        <a:bodyPr/>
        <a:lstStyle/>
        <a:p>
          <a:r>
            <a:rPr lang="en-US" sz="1400" b="1" dirty="0" smtClean="0">
              <a:latin typeface="+mn-lt"/>
              <a:ea typeface="+mn-ea"/>
              <a:cs typeface="+mn-cs"/>
            </a:rPr>
            <a:t>Central plant operation)</a:t>
          </a:r>
          <a:endParaRPr lang="en-US" sz="1400" b="1" dirty="0">
            <a:latin typeface="+mn-lt"/>
            <a:ea typeface="+mn-ea"/>
            <a:cs typeface="+mn-cs"/>
          </a:endParaRPr>
        </a:p>
      </dgm:t>
    </dgm:pt>
    <dgm:pt modelId="{54CB0F34-09CB-4024-9F87-D750B7392952}" type="parTrans" cxnId="{448606A4-A00F-49BF-9F75-85C563ECDE7F}">
      <dgm:prSet/>
      <dgm:spPr/>
      <dgm:t>
        <a:bodyPr/>
        <a:lstStyle/>
        <a:p>
          <a:endParaRPr lang="en-US" sz="1600"/>
        </a:p>
      </dgm:t>
    </dgm:pt>
    <dgm:pt modelId="{8B1BA902-85D4-46C1-8C32-FC84EEBE5782}" type="sibTrans" cxnId="{448606A4-A00F-49BF-9F75-85C563ECDE7F}">
      <dgm:prSet/>
      <dgm:spPr/>
      <dgm:t>
        <a:bodyPr/>
        <a:lstStyle/>
        <a:p>
          <a:endParaRPr lang="en-US" sz="1600"/>
        </a:p>
      </dgm:t>
    </dgm:pt>
    <dgm:pt modelId="{9ED23A75-C044-4DE9-96F3-624E7E3D8642}" type="pres">
      <dgm:prSet presAssocID="{33F3E3A0-9C68-4ACC-AF02-2DE249DAD7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5F411B-34B3-4A07-A0B0-9E889169D932}" type="pres">
      <dgm:prSet presAssocID="{33F3E3A0-9C68-4ACC-AF02-2DE249DAD7AB}" presName="tSp" presStyleCnt="0"/>
      <dgm:spPr/>
      <dgm:t>
        <a:bodyPr/>
        <a:lstStyle/>
        <a:p>
          <a:endParaRPr lang="en-US"/>
        </a:p>
      </dgm:t>
    </dgm:pt>
    <dgm:pt modelId="{9D950AEC-EFDC-4617-8A7B-703B270E2EA2}" type="pres">
      <dgm:prSet presAssocID="{33F3E3A0-9C68-4ACC-AF02-2DE249DAD7AB}" presName="bSp" presStyleCnt="0"/>
      <dgm:spPr/>
      <dgm:t>
        <a:bodyPr/>
        <a:lstStyle/>
        <a:p>
          <a:endParaRPr lang="en-US"/>
        </a:p>
      </dgm:t>
    </dgm:pt>
    <dgm:pt modelId="{FBF320FE-3D7C-4848-8A05-7C8C79543816}" type="pres">
      <dgm:prSet presAssocID="{33F3E3A0-9C68-4ACC-AF02-2DE249DAD7AB}" presName="process" presStyleCnt="0"/>
      <dgm:spPr/>
      <dgm:t>
        <a:bodyPr/>
        <a:lstStyle/>
        <a:p>
          <a:endParaRPr lang="en-US"/>
        </a:p>
      </dgm:t>
    </dgm:pt>
    <dgm:pt modelId="{FB8C56E8-6BC7-4DAA-97F5-6A588A4E0F16}" type="pres">
      <dgm:prSet presAssocID="{59585644-1383-4086-ABD3-2B0F7A72E2B5}" presName="composite1" presStyleCnt="0"/>
      <dgm:spPr/>
      <dgm:t>
        <a:bodyPr/>
        <a:lstStyle/>
        <a:p>
          <a:endParaRPr lang="en-US"/>
        </a:p>
      </dgm:t>
    </dgm:pt>
    <dgm:pt modelId="{51276DD4-4F44-4566-A5B7-AB72B4DF5E23}" type="pres">
      <dgm:prSet presAssocID="{59585644-1383-4086-ABD3-2B0F7A72E2B5}" presName="dummyNode1" presStyleLbl="node1" presStyleIdx="0" presStyleCnt="4"/>
      <dgm:spPr/>
      <dgm:t>
        <a:bodyPr/>
        <a:lstStyle/>
        <a:p>
          <a:endParaRPr lang="en-US"/>
        </a:p>
      </dgm:t>
    </dgm:pt>
    <dgm:pt modelId="{30D325B6-1DD3-4119-8086-A483FFD8882D}" type="pres">
      <dgm:prSet presAssocID="{59585644-1383-4086-ABD3-2B0F7A72E2B5}" presName="childNode1" presStyleLbl="bgAcc1" presStyleIdx="0" presStyleCnt="4" custScaleX="216422" custScaleY="35029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1D487B4-9659-46CA-9371-3782A9B363B4}" type="pres">
      <dgm:prSet presAssocID="{59585644-1383-4086-ABD3-2B0F7A72E2B5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1CB3E-E983-4A9B-8233-EFB133006BCD}" type="pres">
      <dgm:prSet presAssocID="{59585644-1383-4086-ABD3-2B0F7A72E2B5}" presName="parentNode1" presStyleLbl="node1" presStyleIdx="0" presStyleCnt="4" custScaleX="169503" custScaleY="172770" custLinFactY="100000" custLinFactNeighborX="2664" custLinFactNeighborY="162102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DE846C2-B9B8-40CC-8073-4899C40C1DF5}" type="pres">
      <dgm:prSet presAssocID="{59585644-1383-4086-ABD3-2B0F7A72E2B5}" presName="connSite1" presStyleCnt="0"/>
      <dgm:spPr/>
      <dgm:t>
        <a:bodyPr/>
        <a:lstStyle/>
        <a:p>
          <a:endParaRPr lang="en-US"/>
        </a:p>
      </dgm:t>
    </dgm:pt>
    <dgm:pt modelId="{ED124593-2543-418C-9FFF-35768E80B3CE}" type="pres">
      <dgm:prSet presAssocID="{A47CA0C2-959F-4EE9-998C-3A1029032AE6}" presName="Name9" presStyleLbl="sibTrans2D1" presStyleIdx="0" presStyleCnt="3" custAng="878511" custScaleX="84217" custScaleY="46581" custLinFactNeighborX="2359" custLinFactNeighborY="23692"/>
      <dgm:spPr>
        <a:prstGeom prst="leftCircularArrow">
          <a:avLst>
            <a:gd name="adj1" fmla="val 2425"/>
            <a:gd name="adj2" fmla="val 293410"/>
            <a:gd name="adj3" fmla="val 441351"/>
            <a:gd name="adj4" fmla="val 7396920"/>
            <a:gd name="adj5" fmla="val 2829"/>
          </a:avLst>
        </a:prstGeom>
      </dgm:spPr>
      <dgm:t>
        <a:bodyPr/>
        <a:lstStyle/>
        <a:p>
          <a:endParaRPr lang="en-US"/>
        </a:p>
      </dgm:t>
    </dgm:pt>
    <dgm:pt modelId="{0078A172-BD4C-4A1C-BFC6-EBB318185C0F}" type="pres">
      <dgm:prSet presAssocID="{A1972073-0308-4A14-8DEB-D7DCD3E7B017}" presName="composite2" presStyleCnt="0"/>
      <dgm:spPr/>
      <dgm:t>
        <a:bodyPr/>
        <a:lstStyle/>
        <a:p>
          <a:endParaRPr lang="en-US"/>
        </a:p>
      </dgm:t>
    </dgm:pt>
    <dgm:pt modelId="{A1E53BD0-20AF-43F4-945B-C34AC525F6CC}" type="pres">
      <dgm:prSet presAssocID="{A1972073-0308-4A14-8DEB-D7DCD3E7B017}" presName="dummyNode2" presStyleLbl="node1" presStyleIdx="0" presStyleCnt="4"/>
      <dgm:spPr/>
      <dgm:t>
        <a:bodyPr/>
        <a:lstStyle/>
        <a:p>
          <a:endParaRPr lang="en-US"/>
        </a:p>
      </dgm:t>
    </dgm:pt>
    <dgm:pt modelId="{F4020246-ACA6-4782-99CC-E0CF278564BC}" type="pres">
      <dgm:prSet presAssocID="{A1972073-0308-4A14-8DEB-D7DCD3E7B017}" presName="childNode2" presStyleLbl="bgAcc1" presStyleIdx="1" presStyleCnt="4" custScaleX="304889" custScaleY="339184" custLinFactNeighborX="2205" custLinFactNeighborY="1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25BAC50-630E-4BA7-8791-567C6D9EDF53}" type="pres">
      <dgm:prSet presAssocID="{A1972073-0308-4A14-8DEB-D7DCD3E7B017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AD34C-70B4-4978-B38E-FFA910ABF37F}" type="pres">
      <dgm:prSet presAssocID="{A1972073-0308-4A14-8DEB-D7DCD3E7B017}" presName="parentNode2" presStyleLbl="node1" presStyleIdx="1" presStyleCnt="4" custScaleX="210489" custScaleY="295416" custLinFactY="-100000" custLinFactNeighborX="-16367" custLinFactNeighborY="-105946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7A0DD41-40E7-4B35-8CA0-64536722448D}" type="pres">
      <dgm:prSet presAssocID="{A1972073-0308-4A14-8DEB-D7DCD3E7B017}" presName="connSite2" presStyleCnt="0"/>
      <dgm:spPr/>
      <dgm:t>
        <a:bodyPr/>
        <a:lstStyle/>
        <a:p>
          <a:endParaRPr lang="en-US"/>
        </a:p>
      </dgm:t>
    </dgm:pt>
    <dgm:pt modelId="{64D8A187-F607-4189-9BBE-5731949451ED}" type="pres">
      <dgm:prSet presAssocID="{6D7D49C3-1601-400C-8DBD-26ADE8464C5A}" presName="Name18" presStyleLbl="sibTrans2D1" presStyleIdx="1" presStyleCnt="3" custScaleY="80041" custLinFactNeighborX="1265" custLinFactNeighborY="-2237"/>
      <dgm:spPr>
        <a:prstGeom prst="circularArrow">
          <a:avLst>
            <a:gd name="adj1" fmla="val 1839"/>
            <a:gd name="adj2" fmla="val 219466"/>
            <a:gd name="adj3" fmla="val 20313556"/>
            <a:gd name="adj4" fmla="val 13284043"/>
            <a:gd name="adj5" fmla="val 2145"/>
          </a:avLst>
        </a:prstGeom>
      </dgm:spPr>
      <dgm:t>
        <a:bodyPr/>
        <a:lstStyle/>
        <a:p>
          <a:endParaRPr lang="en-US"/>
        </a:p>
      </dgm:t>
    </dgm:pt>
    <dgm:pt modelId="{1289B351-41D0-40A5-8B34-CA736D7821F2}" type="pres">
      <dgm:prSet presAssocID="{DFC059BD-8D7A-494A-99B1-14405EFBC52E}" presName="composite1" presStyleCnt="0"/>
      <dgm:spPr/>
      <dgm:t>
        <a:bodyPr/>
        <a:lstStyle/>
        <a:p>
          <a:endParaRPr lang="en-US"/>
        </a:p>
      </dgm:t>
    </dgm:pt>
    <dgm:pt modelId="{FCB3AC1B-40CD-4668-A20A-A03D78684E87}" type="pres">
      <dgm:prSet presAssocID="{DFC059BD-8D7A-494A-99B1-14405EFBC52E}" presName="dummyNode1" presStyleLbl="node1" presStyleIdx="1" presStyleCnt="4"/>
      <dgm:spPr/>
      <dgm:t>
        <a:bodyPr/>
        <a:lstStyle/>
        <a:p>
          <a:endParaRPr lang="en-US"/>
        </a:p>
      </dgm:t>
    </dgm:pt>
    <dgm:pt modelId="{3676125E-8CD0-4967-8A8A-0FFA61107900}" type="pres">
      <dgm:prSet presAssocID="{DFC059BD-8D7A-494A-99B1-14405EFBC52E}" presName="childNode1" presStyleLbl="bgAcc1" presStyleIdx="2" presStyleCnt="4" custScaleX="209938" custScaleY="198121" custLinFactNeighborX="6849" custLinFactNeighborY="-1880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8F20A66-C453-4218-8B45-BE9EB4FFB24D}" type="pres">
      <dgm:prSet presAssocID="{DFC059BD-8D7A-494A-99B1-14405EFBC52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AE007-8FA0-41E8-8562-29DA00ED5312}" type="pres">
      <dgm:prSet presAssocID="{DFC059BD-8D7A-494A-99B1-14405EFBC52E}" presName="parentNode1" presStyleLbl="node1" presStyleIdx="2" presStyleCnt="4" custScaleX="172779" custScaleY="207860" custLinFactNeighborX="1513" custLinFactNeighborY="66812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295CBA6-9CA1-4CC6-9129-696E2C61C795}" type="pres">
      <dgm:prSet presAssocID="{DFC059BD-8D7A-494A-99B1-14405EFBC52E}" presName="connSite1" presStyleCnt="0"/>
      <dgm:spPr/>
      <dgm:t>
        <a:bodyPr/>
        <a:lstStyle/>
        <a:p>
          <a:endParaRPr lang="en-US"/>
        </a:p>
      </dgm:t>
    </dgm:pt>
    <dgm:pt modelId="{EEAF75AF-F6B6-4CAB-A98F-8627329327A6}" type="pres">
      <dgm:prSet presAssocID="{051907CE-9218-474A-8BD5-013EDCF7409D}" presName="Name9" presStyleLbl="sibTrans2D1" presStyleIdx="2" presStyleCnt="3" custLinFactNeighborX="3844" custLinFactNeighborY="7854"/>
      <dgm:spPr>
        <a:prstGeom prst="leftCircularArrow">
          <a:avLst>
            <a:gd name="adj1" fmla="val 2445"/>
            <a:gd name="adj2" fmla="val 295975"/>
            <a:gd name="adj3" fmla="val 1885513"/>
            <a:gd name="adj4" fmla="val 8838517"/>
            <a:gd name="adj5" fmla="val 2853"/>
          </a:avLst>
        </a:prstGeom>
      </dgm:spPr>
      <dgm:t>
        <a:bodyPr/>
        <a:lstStyle/>
        <a:p>
          <a:endParaRPr lang="en-US"/>
        </a:p>
      </dgm:t>
    </dgm:pt>
    <dgm:pt modelId="{CF3D0A53-8151-4688-9475-8134E8A34B3C}" type="pres">
      <dgm:prSet presAssocID="{97C498D8-52E5-4246-B818-76706B6ECF8A}" presName="composite2" presStyleCnt="0"/>
      <dgm:spPr/>
      <dgm:t>
        <a:bodyPr/>
        <a:lstStyle/>
        <a:p>
          <a:endParaRPr lang="en-US"/>
        </a:p>
      </dgm:t>
    </dgm:pt>
    <dgm:pt modelId="{267EA12D-B3E9-48CB-90CC-5EE7F6136A4F}" type="pres">
      <dgm:prSet presAssocID="{97C498D8-52E5-4246-B818-76706B6ECF8A}" presName="dummyNode2" presStyleLbl="node1" presStyleIdx="2" presStyleCnt="4"/>
      <dgm:spPr/>
      <dgm:t>
        <a:bodyPr/>
        <a:lstStyle/>
        <a:p>
          <a:endParaRPr lang="en-US"/>
        </a:p>
      </dgm:t>
    </dgm:pt>
    <dgm:pt modelId="{AC9D55AF-16A7-446F-B01B-97A1CB42C53C}" type="pres">
      <dgm:prSet presAssocID="{97C498D8-52E5-4246-B818-76706B6ECF8A}" presName="childNode2" presStyleLbl="bgAcc1" presStyleIdx="3" presStyleCnt="4" custScaleX="230470" custScaleY="23225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978DEBE-7347-4FD2-B5AB-5082B94131CB}" type="pres">
      <dgm:prSet presAssocID="{97C498D8-52E5-4246-B818-76706B6ECF8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FFBD4-F016-4370-81DD-9990A75C894F}" type="pres">
      <dgm:prSet presAssocID="{97C498D8-52E5-4246-B818-76706B6ECF8A}" presName="parentNode2" presStyleLbl="node1" presStyleIdx="3" presStyleCnt="4" custScaleX="207784" custScaleY="172147" custLinFactY="-38032" custLinFactNeighborX="-4731" custLinFactNeighborY="-100000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752BFB6-CEE8-4FFB-B35C-4D3897930AE8}" type="pres">
      <dgm:prSet presAssocID="{97C498D8-52E5-4246-B818-76706B6ECF8A}" presName="connSite2" presStyleCnt="0"/>
      <dgm:spPr/>
      <dgm:t>
        <a:bodyPr/>
        <a:lstStyle/>
        <a:p>
          <a:endParaRPr lang="en-US"/>
        </a:p>
      </dgm:t>
    </dgm:pt>
  </dgm:ptLst>
  <dgm:cxnLst>
    <dgm:cxn modelId="{AC8DEE38-AAFB-46F0-AAF4-A78977761B6F}" type="presOf" srcId="{A1972073-0308-4A14-8DEB-D7DCD3E7B017}" destId="{E6DAD34C-70B4-4978-B38E-FFA910ABF37F}" srcOrd="0" destOrd="0" presId="urn:microsoft.com/office/officeart/2005/8/layout/hProcess4"/>
    <dgm:cxn modelId="{124D97CD-5A26-4C55-B92F-1908B2AF0700}" srcId="{33F3E3A0-9C68-4ACC-AF02-2DE249DAD7AB}" destId="{DFC059BD-8D7A-494A-99B1-14405EFBC52E}" srcOrd="2" destOrd="0" parTransId="{75836682-BF94-432C-BA1D-879091DD1454}" sibTransId="{051907CE-9218-474A-8BD5-013EDCF7409D}"/>
    <dgm:cxn modelId="{448606A4-A00F-49BF-9F75-85C563ECDE7F}" srcId="{A1972073-0308-4A14-8DEB-D7DCD3E7B017}" destId="{0D2BA1B0-049A-44A6-A462-1D3B2C19C05D}" srcOrd="2" destOrd="0" parTransId="{54CB0F34-09CB-4024-9F87-D750B7392952}" sibTransId="{8B1BA902-85D4-46C1-8C32-FC84EEBE5782}"/>
    <dgm:cxn modelId="{3EC3688C-A1FB-47CF-81B0-C27E92C07597}" type="presOf" srcId="{6D7D49C3-1601-400C-8DBD-26ADE8464C5A}" destId="{64D8A187-F607-4189-9BBE-5731949451ED}" srcOrd="0" destOrd="0" presId="urn:microsoft.com/office/officeart/2005/8/layout/hProcess4"/>
    <dgm:cxn modelId="{F2B69887-75DF-40EF-97C2-8F76B7372B39}" type="presOf" srcId="{59585644-1383-4086-ABD3-2B0F7A72E2B5}" destId="{78D1CB3E-E983-4A9B-8233-EFB133006BCD}" srcOrd="0" destOrd="0" presId="urn:microsoft.com/office/officeart/2005/8/layout/hProcess4"/>
    <dgm:cxn modelId="{D268D834-39BC-4A78-9D13-1EDD070015EE}" type="presOf" srcId="{87F2C305-0A08-4D35-B6EF-DD3509E9E514}" destId="{41D487B4-9659-46CA-9371-3782A9B363B4}" srcOrd="1" destOrd="3" presId="urn:microsoft.com/office/officeart/2005/8/layout/hProcess4"/>
    <dgm:cxn modelId="{EF3C2C9B-8F62-4F6D-B569-BDA151F545D6}" type="presOf" srcId="{1A89CD14-C2FC-4842-AD8D-5487FB4D57A3}" destId="{30D325B6-1DD3-4119-8086-A483FFD8882D}" srcOrd="0" destOrd="0" presId="urn:microsoft.com/office/officeart/2005/8/layout/hProcess4"/>
    <dgm:cxn modelId="{96455C31-23F5-42A0-BD43-A26F9085B55E}" type="presOf" srcId="{25026422-A978-49F7-90B5-E2C5DB3CC96A}" destId="{41D487B4-9659-46CA-9371-3782A9B363B4}" srcOrd="1" destOrd="1" presId="urn:microsoft.com/office/officeart/2005/8/layout/hProcess4"/>
    <dgm:cxn modelId="{0A540AE9-C77E-435F-AF76-FDBE95EAC8AA}" type="presOf" srcId="{BEABC6EB-3487-45ED-8D8B-1EFD2C0133C9}" destId="{B8F20A66-C453-4218-8B45-BE9EB4FFB24D}" srcOrd="1" destOrd="3" presId="urn:microsoft.com/office/officeart/2005/8/layout/hProcess4"/>
    <dgm:cxn modelId="{754ACB10-7B7C-457E-BCA2-DC8F69129103}" type="presOf" srcId="{5CE42A47-A351-44B6-A95C-ADA904188237}" destId="{30D325B6-1DD3-4119-8086-A483FFD8882D}" srcOrd="0" destOrd="2" presId="urn:microsoft.com/office/officeart/2005/8/layout/hProcess4"/>
    <dgm:cxn modelId="{8086AF9C-EE7A-40A0-A826-129B1629B55E}" type="presOf" srcId="{33F3E3A0-9C68-4ACC-AF02-2DE249DAD7AB}" destId="{9ED23A75-C044-4DE9-96F3-624E7E3D8642}" srcOrd="0" destOrd="0" presId="urn:microsoft.com/office/officeart/2005/8/layout/hProcess4"/>
    <dgm:cxn modelId="{2901C13F-8840-4062-96D1-DA0E3ED9584B}" type="presOf" srcId="{0D2BA1B0-049A-44A6-A462-1D3B2C19C05D}" destId="{F4020246-ACA6-4782-99CC-E0CF278564BC}" srcOrd="0" destOrd="2" presId="urn:microsoft.com/office/officeart/2005/8/layout/hProcess4"/>
    <dgm:cxn modelId="{257ECE95-9F91-4D76-94C6-FC55C120E8A4}" type="presOf" srcId="{97C498D8-52E5-4246-B818-76706B6ECF8A}" destId="{E1AFFBD4-F016-4370-81DD-9990A75C894F}" srcOrd="0" destOrd="0" presId="urn:microsoft.com/office/officeart/2005/8/layout/hProcess4"/>
    <dgm:cxn modelId="{C02F53CB-68A3-4620-B3CB-CE5F8A56A06E}" srcId="{DFC059BD-8D7A-494A-99B1-14405EFBC52E}" destId="{9521EDDF-4F08-44E5-831D-7F1862B35C2B}" srcOrd="1" destOrd="0" parTransId="{0F9CED3D-FE3D-4CA0-85A7-230FB9C59A15}" sibTransId="{F5124029-6461-43BB-90D1-BFD47099FD06}"/>
    <dgm:cxn modelId="{A99D4EB5-D84F-4008-9E80-7D6ED59F7F69}" type="presOf" srcId="{4BBCB32C-E5ED-4FC1-A897-A0CCFDE75600}" destId="{B8F20A66-C453-4218-8B45-BE9EB4FFB24D}" srcOrd="1" destOrd="0" presId="urn:microsoft.com/office/officeart/2005/8/layout/hProcess4"/>
    <dgm:cxn modelId="{8A106E8A-6D79-4C57-87CF-A3297D414B19}" type="presOf" srcId="{A47CA0C2-959F-4EE9-998C-3A1029032AE6}" destId="{ED124593-2543-418C-9FFF-35768E80B3CE}" srcOrd="0" destOrd="0" presId="urn:microsoft.com/office/officeart/2005/8/layout/hProcess4"/>
    <dgm:cxn modelId="{E1357427-41CE-4BFD-AABB-B4E170021BD2}" srcId="{DFC059BD-8D7A-494A-99B1-14405EFBC52E}" destId="{BEABC6EB-3487-45ED-8D8B-1EFD2C0133C9}" srcOrd="3" destOrd="0" parTransId="{C8565C65-F5FF-48D7-B4FB-0F86B187E766}" sibTransId="{52F16378-AA90-4552-90E8-D9971289D163}"/>
    <dgm:cxn modelId="{85D1D52F-7842-4A54-8B64-93F6EB550687}" srcId="{59585644-1383-4086-ABD3-2B0F7A72E2B5}" destId="{5CE42A47-A351-44B6-A95C-ADA904188237}" srcOrd="2" destOrd="0" parTransId="{E18EE13C-5E7E-4A33-8CCC-2555D2AB0EEC}" sibTransId="{707BDB49-BE70-48B5-9E4B-9E76A2370F3E}"/>
    <dgm:cxn modelId="{9C107AF7-3B17-4128-BF57-5CEBDBF76C63}" type="presOf" srcId="{0D2BA1B0-049A-44A6-A462-1D3B2C19C05D}" destId="{C25BAC50-630E-4BA7-8791-567C6D9EDF53}" srcOrd="1" destOrd="2" presId="urn:microsoft.com/office/officeart/2005/8/layout/hProcess4"/>
    <dgm:cxn modelId="{B8B81711-B270-4F47-968D-0E78684161DD}" type="presOf" srcId="{8FAAA1FD-6CB1-4D98-98F0-69BF868BBA9C}" destId="{F978DEBE-7347-4FD2-B5AB-5082B94131CB}" srcOrd="1" destOrd="1" presId="urn:microsoft.com/office/officeart/2005/8/layout/hProcess4"/>
    <dgm:cxn modelId="{DDAAF5E7-6ADB-40EE-923B-CAAC0AAF0A91}" type="presOf" srcId="{E8D769A7-F784-404B-93AB-17A5FB7F438E}" destId="{B8F20A66-C453-4218-8B45-BE9EB4FFB24D}" srcOrd="1" destOrd="2" presId="urn:microsoft.com/office/officeart/2005/8/layout/hProcess4"/>
    <dgm:cxn modelId="{43A2B359-0DDC-49CD-B50A-705308B9A64D}" type="presOf" srcId="{051907CE-9218-474A-8BD5-013EDCF7409D}" destId="{EEAF75AF-F6B6-4CAB-A98F-8627329327A6}" srcOrd="0" destOrd="0" presId="urn:microsoft.com/office/officeart/2005/8/layout/hProcess4"/>
    <dgm:cxn modelId="{5EE39F08-E2AA-4945-8951-D7FBB308A930}" srcId="{33F3E3A0-9C68-4ACC-AF02-2DE249DAD7AB}" destId="{97C498D8-52E5-4246-B818-76706B6ECF8A}" srcOrd="3" destOrd="0" parTransId="{B32F2931-5A6E-4A1E-BBAA-B6281A79336F}" sibTransId="{E740B1C6-A9A3-42EF-AE67-31FEBD5F23B2}"/>
    <dgm:cxn modelId="{1E5EF29C-8F11-4348-AEBF-D861B97CE6C5}" type="presOf" srcId="{63A20E40-CE24-4D47-A083-FECE8F1B0A09}" destId="{C25BAC50-630E-4BA7-8791-567C6D9EDF53}" srcOrd="1" destOrd="1" presId="urn:microsoft.com/office/officeart/2005/8/layout/hProcess4"/>
    <dgm:cxn modelId="{B972DB5A-324F-49A9-B169-A64226BC89E6}" type="presOf" srcId="{F9B56BB0-E2FE-4817-B98D-E0FA864CF062}" destId="{C25BAC50-630E-4BA7-8791-567C6D9EDF53}" srcOrd="1" destOrd="0" presId="urn:microsoft.com/office/officeart/2005/8/layout/hProcess4"/>
    <dgm:cxn modelId="{5B280A60-4ED8-4B1E-99D7-390FC77E8330}" type="presOf" srcId="{5CE42A47-A351-44B6-A95C-ADA904188237}" destId="{41D487B4-9659-46CA-9371-3782A9B363B4}" srcOrd="1" destOrd="2" presId="urn:microsoft.com/office/officeart/2005/8/layout/hProcess4"/>
    <dgm:cxn modelId="{25653A69-B5FC-4F30-99C8-31F22CE0EF11}" srcId="{33F3E3A0-9C68-4ACC-AF02-2DE249DAD7AB}" destId="{A1972073-0308-4A14-8DEB-D7DCD3E7B017}" srcOrd="1" destOrd="0" parTransId="{26ADEFF3-358A-4F4C-BC43-A9159A2945CF}" sibTransId="{6D7D49C3-1601-400C-8DBD-26ADE8464C5A}"/>
    <dgm:cxn modelId="{198AEFA3-129D-45C1-8A07-D3314BC6C698}" type="presOf" srcId="{E8D769A7-F784-404B-93AB-17A5FB7F438E}" destId="{3676125E-8CD0-4967-8A8A-0FFA61107900}" srcOrd="0" destOrd="2" presId="urn:microsoft.com/office/officeart/2005/8/layout/hProcess4"/>
    <dgm:cxn modelId="{9C5D759C-7A4F-495A-A11B-208C147B85E2}" type="presOf" srcId="{25026422-A978-49F7-90B5-E2C5DB3CC96A}" destId="{30D325B6-1DD3-4119-8086-A483FFD8882D}" srcOrd="0" destOrd="1" presId="urn:microsoft.com/office/officeart/2005/8/layout/hProcess4"/>
    <dgm:cxn modelId="{F5087AB0-65E6-4D20-9532-80AFE357785B}" type="presOf" srcId="{1A89CD14-C2FC-4842-AD8D-5487FB4D57A3}" destId="{41D487B4-9659-46CA-9371-3782A9B363B4}" srcOrd="1" destOrd="0" presId="urn:microsoft.com/office/officeart/2005/8/layout/hProcess4"/>
    <dgm:cxn modelId="{F1B043D4-5CB9-4000-9F4B-4E61FBCAA3B9}" type="presOf" srcId="{9521EDDF-4F08-44E5-831D-7F1862B35C2B}" destId="{B8F20A66-C453-4218-8B45-BE9EB4FFB24D}" srcOrd="1" destOrd="1" presId="urn:microsoft.com/office/officeart/2005/8/layout/hProcess4"/>
    <dgm:cxn modelId="{4DA290C9-9C56-4E15-B8E1-760F4058558D}" srcId="{59585644-1383-4086-ABD3-2B0F7A72E2B5}" destId="{87F2C305-0A08-4D35-B6EF-DD3509E9E514}" srcOrd="3" destOrd="0" parTransId="{72390E46-C9CF-4F9F-91B8-248AEC3516A9}" sibTransId="{2CCE912D-D5BB-4B68-9A13-57E32E9B7D7C}"/>
    <dgm:cxn modelId="{3ACCA8C4-26A8-43A1-9A32-C2CB5FA38844}" type="presOf" srcId="{9521EDDF-4F08-44E5-831D-7F1862B35C2B}" destId="{3676125E-8CD0-4967-8A8A-0FFA61107900}" srcOrd="0" destOrd="1" presId="urn:microsoft.com/office/officeart/2005/8/layout/hProcess4"/>
    <dgm:cxn modelId="{AA7DD335-09A9-4F71-9221-C1696E69B461}" srcId="{A1972073-0308-4A14-8DEB-D7DCD3E7B017}" destId="{F9B56BB0-E2FE-4817-B98D-E0FA864CF062}" srcOrd="0" destOrd="0" parTransId="{2F1918E9-E59A-472B-88DF-5F0734F29AE7}" sibTransId="{8BAADB36-1503-4CA0-A621-59234B5F39AE}"/>
    <dgm:cxn modelId="{5AA776C4-6C6A-4ECB-B203-B945B78469C5}" type="presOf" srcId="{DFC059BD-8D7A-494A-99B1-14405EFBC52E}" destId="{9D8AE007-8FA0-41E8-8562-29DA00ED5312}" srcOrd="0" destOrd="0" presId="urn:microsoft.com/office/officeart/2005/8/layout/hProcess4"/>
    <dgm:cxn modelId="{B348F03C-AE6C-41C0-A09F-1747A97BE602}" srcId="{DFC059BD-8D7A-494A-99B1-14405EFBC52E}" destId="{E8D769A7-F784-404B-93AB-17A5FB7F438E}" srcOrd="2" destOrd="0" parTransId="{6DC4C9A2-1B46-4920-B5FF-7BCE6986C4A0}" sibTransId="{9620D231-4B59-43B6-9077-CD1B9DD12C55}"/>
    <dgm:cxn modelId="{385CE8CD-DD6A-4FA4-93D9-E4F6D11B2D57}" type="presOf" srcId="{F9B56BB0-E2FE-4817-B98D-E0FA864CF062}" destId="{F4020246-ACA6-4782-99CC-E0CF278564BC}" srcOrd="0" destOrd="0" presId="urn:microsoft.com/office/officeart/2005/8/layout/hProcess4"/>
    <dgm:cxn modelId="{EDBBDC46-ACDF-4196-91C0-EBBBA371A402}" srcId="{97C498D8-52E5-4246-B818-76706B6ECF8A}" destId="{AB6FADD2-B4BA-484D-9E11-15E1B538971C}" srcOrd="0" destOrd="0" parTransId="{FD81E432-652C-474E-BFD1-D506181830C9}" sibTransId="{FABD0E78-5D80-4A06-8894-D2FB9FA7E324}"/>
    <dgm:cxn modelId="{272C287A-0EBD-496B-9DD1-97C3CDD06072}" type="presOf" srcId="{AB6FADD2-B4BA-484D-9E11-15E1B538971C}" destId="{F978DEBE-7347-4FD2-B5AB-5082B94131CB}" srcOrd="1" destOrd="0" presId="urn:microsoft.com/office/officeart/2005/8/layout/hProcess4"/>
    <dgm:cxn modelId="{F0C950A8-CA02-4E19-BFB1-3348B179486A}" srcId="{A1972073-0308-4A14-8DEB-D7DCD3E7B017}" destId="{63A20E40-CE24-4D47-A083-FECE8F1B0A09}" srcOrd="1" destOrd="0" parTransId="{0660B31E-941B-4D01-9FF2-9DC55AB72BF5}" sibTransId="{ADF5528E-4B22-4906-8299-D067B51D381D}"/>
    <dgm:cxn modelId="{FD4AF02A-D742-430F-B670-88B0DA0C7F9E}" srcId="{59585644-1383-4086-ABD3-2B0F7A72E2B5}" destId="{25026422-A978-49F7-90B5-E2C5DB3CC96A}" srcOrd="1" destOrd="0" parTransId="{6F8C2DFE-7281-435F-BB2F-64E1DF8AC09D}" sibTransId="{ACCFDE12-1AA0-4E92-BD5A-F3DDEF497CEE}"/>
    <dgm:cxn modelId="{481058A5-D49D-46B6-AB13-7F545E7F77DF}" srcId="{97C498D8-52E5-4246-B818-76706B6ECF8A}" destId="{8FAAA1FD-6CB1-4D98-98F0-69BF868BBA9C}" srcOrd="1" destOrd="0" parTransId="{F12696A3-BB71-4EDA-9B04-526A1C1AD355}" sibTransId="{4794CF62-B41D-430D-8D0A-6DC2DB2FD118}"/>
    <dgm:cxn modelId="{50005911-0410-418D-8DD0-461F7AA2D518}" type="presOf" srcId="{4BBCB32C-E5ED-4FC1-A897-A0CCFDE75600}" destId="{3676125E-8CD0-4967-8A8A-0FFA61107900}" srcOrd="0" destOrd="0" presId="urn:microsoft.com/office/officeart/2005/8/layout/hProcess4"/>
    <dgm:cxn modelId="{5681EC07-F030-4654-B1BC-AEDE1D8C2CC5}" srcId="{DFC059BD-8D7A-494A-99B1-14405EFBC52E}" destId="{4BBCB32C-E5ED-4FC1-A897-A0CCFDE75600}" srcOrd="0" destOrd="0" parTransId="{57506B38-42D3-40A8-B289-FF78B200CAAF}" sibTransId="{9640173A-4B4D-4561-9609-CE1A68092E71}"/>
    <dgm:cxn modelId="{C7F16017-833F-424A-BDC1-92CE60E69E51}" type="presOf" srcId="{AB6FADD2-B4BA-484D-9E11-15E1B538971C}" destId="{AC9D55AF-16A7-446F-B01B-97A1CB42C53C}" srcOrd="0" destOrd="0" presId="urn:microsoft.com/office/officeart/2005/8/layout/hProcess4"/>
    <dgm:cxn modelId="{A4D91E56-DAC6-4664-8164-CEDBC6413A98}" type="presOf" srcId="{8FAAA1FD-6CB1-4D98-98F0-69BF868BBA9C}" destId="{AC9D55AF-16A7-446F-B01B-97A1CB42C53C}" srcOrd="0" destOrd="1" presId="urn:microsoft.com/office/officeart/2005/8/layout/hProcess4"/>
    <dgm:cxn modelId="{F27D88FA-DEA0-4B59-863D-E51F18924017}" srcId="{33F3E3A0-9C68-4ACC-AF02-2DE249DAD7AB}" destId="{59585644-1383-4086-ABD3-2B0F7A72E2B5}" srcOrd="0" destOrd="0" parTransId="{8FAD64A0-6E9F-4CD3-A5D3-5ED992F48CDC}" sibTransId="{A47CA0C2-959F-4EE9-998C-3A1029032AE6}"/>
    <dgm:cxn modelId="{A93E1C14-7F55-4DA3-B5FE-3F90192970B2}" srcId="{59585644-1383-4086-ABD3-2B0F7A72E2B5}" destId="{1A89CD14-C2FC-4842-AD8D-5487FB4D57A3}" srcOrd="0" destOrd="0" parTransId="{2FED4B7D-6380-4229-A1DA-2A338103308A}" sibTransId="{05107CAE-6263-41E5-972F-0B15ED352111}"/>
    <dgm:cxn modelId="{271F4DE5-699B-4B91-8157-86BDBA7F32BB}" type="presOf" srcId="{63A20E40-CE24-4D47-A083-FECE8F1B0A09}" destId="{F4020246-ACA6-4782-99CC-E0CF278564BC}" srcOrd="0" destOrd="1" presId="urn:microsoft.com/office/officeart/2005/8/layout/hProcess4"/>
    <dgm:cxn modelId="{78324641-DBEB-4153-9009-5C7C1BD4554B}" type="presOf" srcId="{BEABC6EB-3487-45ED-8D8B-1EFD2C0133C9}" destId="{3676125E-8CD0-4967-8A8A-0FFA61107900}" srcOrd="0" destOrd="3" presId="urn:microsoft.com/office/officeart/2005/8/layout/hProcess4"/>
    <dgm:cxn modelId="{93B66B7E-3617-4D48-AB76-18E0CEB4D65A}" type="presOf" srcId="{87F2C305-0A08-4D35-B6EF-DD3509E9E514}" destId="{30D325B6-1DD3-4119-8086-A483FFD8882D}" srcOrd="0" destOrd="3" presId="urn:microsoft.com/office/officeart/2005/8/layout/hProcess4"/>
    <dgm:cxn modelId="{6017C08F-F047-42FA-9654-19D5718C7964}" type="presParOf" srcId="{9ED23A75-C044-4DE9-96F3-624E7E3D8642}" destId="{BB5F411B-34B3-4A07-A0B0-9E889169D932}" srcOrd="0" destOrd="0" presId="urn:microsoft.com/office/officeart/2005/8/layout/hProcess4"/>
    <dgm:cxn modelId="{18CC902B-B47F-466E-AD4B-AF1DBE1848D9}" type="presParOf" srcId="{9ED23A75-C044-4DE9-96F3-624E7E3D8642}" destId="{9D950AEC-EFDC-4617-8A7B-703B270E2EA2}" srcOrd="1" destOrd="0" presId="urn:microsoft.com/office/officeart/2005/8/layout/hProcess4"/>
    <dgm:cxn modelId="{34FBDFAA-2B24-455D-888E-77BC053604C4}" type="presParOf" srcId="{9ED23A75-C044-4DE9-96F3-624E7E3D8642}" destId="{FBF320FE-3D7C-4848-8A05-7C8C79543816}" srcOrd="2" destOrd="0" presId="urn:microsoft.com/office/officeart/2005/8/layout/hProcess4"/>
    <dgm:cxn modelId="{84DD3DC9-3823-4D2D-85DD-8976060DF379}" type="presParOf" srcId="{FBF320FE-3D7C-4848-8A05-7C8C79543816}" destId="{FB8C56E8-6BC7-4DAA-97F5-6A588A4E0F16}" srcOrd="0" destOrd="0" presId="urn:microsoft.com/office/officeart/2005/8/layout/hProcess4"/>
    <dgm:cxn modelId="{AE61E2D7-3452-4550-B070-9A78F8C27A5C}" type="presParOf" srcId="{FB8C56E8-6BC7-4DAA-97F5-6A588A4E0F16}" destId="{51276DD4-4F44-4566-A5B7-AB72B4DF5E23}" srcOrd="0" destOrd="0" presId="urn:microsoft.com/office/officeart/2005/8/layout/hProcess4"/>
    <dgm:cxn modelId="{A6590495-F153-4B5E-AECA-30C43CB921BF}" type="presParOf" srcId="{FB8C56E8-6BC7-4DAA-97F5-6A588A4E0F16}" destId="{30D325B6-1DD3-4119-8086-A483FFD8882D}" srcOrd="1" destOrd="0" presId="urn:microsoft.com/office/officeart/2005/8/layout/hProcess4"/>
    <dgm:cxn modelId="{4A2CEFFF-E428-44B1-AB38-CB9CC600D6AE}" type="presParOf" srcId="{FB8C56E8-6BC7-4DAA-97F5-6A588A4E0F16}" destId="{41D487B4-9659-46CA-9371-3782A9B363B4}" srcOrd="2" destOrd="0" presId="urn:microsoft.com/office/officeart/2005/8/layout/hProcess4"/>
    <dgm:cxn modelId="{BC98796D-6BED-4D66-864E-746D4BF5C8BE}" type="presParOf" srcId="{FB8C56E8-6BC7-4DAA-97F5-6A588A4E0F16}" destId="{78D1CB3E-E983-4A9B-8233-EFB133006BCD}" srcOrd="3" destOrd="0" presId="urn:microsoft.com/office/officeart/2005/8/layout/hProcess4"/>
    <dgm:cxn modelId="{46572183-23E7-4E27-905B-953074E2D95C}" type="presParOf" srcId="{FB8C56E8-6BC7-4DAA-97F5-6A588A4E0F16}" destId="{7DE846C2-B9B8-40CC-8073-4899C40C1DF5}" srcOrd="4" destOrd="0" presId="urn:microsoft.com/office/officeart/2005/8/layout/hProcess4"/>
    <dgm:cxn modelId="{284BC8F1-67C7-49EB-980C-E56D8DDBE3AE}" type="presParOf" srcId="{FBF320FE-3D7C-4848-8A05-7C8C79543816}" destId="{ED124593-2543-418C-9FFF-35768E80B3CE}" srcOrd="1" destOrd="0" presId="urn:microsoft.com/office/officeart/2005/8/layout/hProcess4"/>
    <dgm:cxn modelId="{A05D0FC7-CABA-4833-B644-8A69E778E98B}" type="presParOf" srcId="{FBF320FE-3D7C-4848-8A05-7C8C79543816}" destId="{0078A172-BD4C-4A1C-BFC6-EBB318185C0F}" srcOrd="2" destOrd="0" presId="urn:microsoft.com/office/officeart/2005/8/layout/hProcess4"/>
    <dgm:cxn modelId="{9E5A1970-92AA-409A-8451-2683B4E9914B}" type="presParOf" srcId="{0078A172-BD4C-4A1C-BFC6-EBB318185C0F}" destId="{A1E53BD0-20AF-43F4-945B-C34AC525F6CC}" srcOrd="0" destOrd="0" presId="urn:microsoft.com/office/officeart/2005/8/layout/hProcess4"/>
    <dgm:cxn modelId="{A5E13E9A-7D3D-4FFE-B6B5-C79379139D2E}" type="presParOf" srcId="{0078A172-BD4C-4A1C-BFC6-EBB318185C0F}" destId="{F4020246-ACA6-4782-99CC-E0CF278564BC}" srcOrd="1" destOrd="0" presId="urn:microsoft.com/office/officeart/2005/8/layout/hProcess4"/>
    <dgm:cxn modelId="{B22795AD-D785-447E-989C-EB4552778B41}" type="presParOf" srcId="{0078A172-BD4C-4A1C-BFC6-EBB318185C0F}" destId="{C25BAC50-630E-4BA7-8791-567C6D9EDF53}" srcOrd="2" destOrd="0" presId="urn:microsoft.com/office/officeart/2005/8/layout/hProcess4"/>
    <dgm:cxn modelId="{DEE073A7-2D52-4814-9CAF-76E3EB976A58}" type="presParOf" srcId="{0078A172-BD4C-4A1C-BFC6-EBB318185C0F}" destId="{E6DAD34C-70B4-4978-B38E-FFA910ABF37F}" srcOrd="3" destOrd="0" presId="urn:microsoft.com/office/officeart/2005/8/layout/hProcess4"/>
    <dgm:cxn modelId="{27D5F2FD-1763-464B-A5D2-3050C85D7FBD}" type="presParOf" srcId="{0078A172-BD4C-4A1C-BFC6-EBB318185C0F}" destId="{B7A0DD41-40E7-4B35-8CA0-64536722448D}" srcOrd="4" destOrd="0" presId="urn:microsoft.com/office/officeart/2005/8/layout/hProcess4"/>
    <dgm:cxn modelId="{85BD480B-3673-4451-8D9F-5D104A10A1DE}" type="presParOf" srcId="{FBF320FE-3D7C-4848-8A05-7C8C79543816}" destId="{64D8A187-F607-4189-9BBE-5731949451ED}" srcOrd="3" destOrd="0" presId="urn:microsoft.com/office/officeart/2005/8/layout/hProcess4"/>
    <dgm:cxn modelId="{7DA17E37-858B-4907-BDDE-5E2BBBD0CFD9}" type="presParOf" srcId="{FBF320FE-3D7C-4848-8A05-7C8C79543816}" destId="{1289B351-41D0-40A5-8B34-CA736D7821F2}" srcOrd="4" destOrd="0" presId="urn:microsoft.com/office/officeart/2005/8/layout/hProcess4"/>
    <dgm:cxn modelId="{9AF22EC2-9E29-4BA0-AFDF-D6C4F43FC629}" type="presParOf" srcId="{1289B351-41D0-40A5-8B34-CA736D7821F2}" destId="{FCB3AC1B-40CD-4668-A20A-A03D78684E87}" srcOrd="0" destOrd="0" presId="urn:microsoft.com/office/officeart/2005/8/layout/hProcess4"/>
    <dgm:cxn modelId="{007A35F7-42DF-4D3F-A998-E395AA05F8CE}" type="presParOf" srcId="{1289B351-41D0-40A5-8B34-CA736D7821F2}" destId="{3676125E-8CD0-4967-8A8A-0FFA61107900}" srcOrd="1" destOrd="0" presId="urn:microsoft.com/office/officeart/2005/8/layout/hProcess4"/>
    <dgm:cxn modelId="{AD8FBCA5-8E77-4561-8801-B3DB8517D1AB}" type="presParOf" srcId="{1289B351-41D0-40A5-8B34-CA736D7821F2}" destId="{B8F20A66-C453-4218-8B45-BE9EB4FFB24D}" srcOrd="2" destOrd="0" presId="urn:microsoft.com/office/officeart/2005/8/layout/hProcess4"/>
    <dgm:cxn modelId="{F4F2FC60-79DC-4D09-957C-3CF24F97C575}" type="presParOf" srcId="{1289B351-41D0-40A5-8B34-CA736D7821F2}" destId="{9D8AE007-8FA0-41E8-8562-29DA00ED5312}" srcOrd="3" destOrd="0" presId="urn:microsoft.com/office/officeart/2005/8/layout/hProcess4"/>
    <dgm:cxn modelId="{721B17B4-2C2D-4AA8-A2E6-81256EDAE2DB}" type="presParOf" srcId="{1289B351-41D0-40A5-8B34-CA736D7821F2}" destId="{A295CBA6-9CA1-4CC6-9129-696E2C61C795}" srcOrd="4" destOrd="0" presId="urn:microsoft.com/office/officeart/2005/8/layout/hProcess4"/>
    <dgm:cxn modelId="{29A1F2DF-8971-485D-934A-6C4218902C56}" type="presParOf" srcId="{FBF320FE-3D7C-4848-8A05-7C8C79543816}" destId="{EEAF75AF-F6B6-4CAB-A98F-8627329327A6}" srcOrd="5" destOrd="0" presId="urn:microsoft.com/office/officeart/2005/8/layout/hProcess4"/>
    <dgm:cxn modelId="{56351E0C-C3B1-49CA-9960-C408F193C327}" type="presParOf" srcId="{FBF320FE-3D7C-4848-8A05-7C8C79543816}" destId="{CF3D0A53-8151-4688-9475-8134E8A34B3C}" srcOrd="6" destOrd="0" presId="urn:microsoft.com/office/officeart/2005/8/layout/hProcess4"/>
    <dgm:cxn modelId="{54A991AA-A550-4C49-9848-DA02AA9CA74D}" type="presParOf" srcId="{CF3D0A53-8151-4688-9475-8134E8A34B3C}" destId="{267EA12D-B3E9-48CB-90CC-5EE7F6136A4F}" srcOrd="0" destOrd="0" presId="urn:microsoft.com/office/officeart/2005/8/layout/hProcess4"/>
    <dgm:cxn modelId="{336C267B-C7F0-44CD-9291-4E65928C605A}" type="presParOf" srcId="{CF3D0A53-8151-4688-9475-8134E8A34B3C}" destId="{AC9D55AF-16A7-446F-B01B-97A1CB42C53C}" srcOrd="1" destOrd="0" presId="urn:microsoft.com/office/officeart/2005/8/layout/hProcess4"/>
    <dgm:cxn modelId="{02B062D3-62B1-4479-871D-0FDB988B0603}" type="presParOf" srcId="{CF3D0A53-8151-4688-9475-8134E8A34B3C}" destId="{F978DEBE-7347-4FD2-B5AB-5082B94131CB}" srcOrd="2" destOrd="0" presId="urn:microsoft.com/office/officeart/2005/8/layout/hProcess4"/>
    <dgm:cxn modelId="{E10FE507-4C06-4B93-B6B7-1D6390202E5B}" type="presParOf" srcId="{CF3D0A53-8151-4688-9475-8134E8A34B3C}" destId="{E1AFFBD4-F016-4370-81DD-9990A75C894F}" srcOrd="3" destOrd="0" presId="urn:microsoft.com/office/officeart/2005/8/layout/hProcess4"/>
    <dgm:cxn modelId="{8FD8466D-3DF9-4238-9353-807AFD2D0553}" type="presParOf" srcId="{CF3D0A53-8151-4688-9475-8134E8A34B3C}" destId="{B752BFB6-CEE8-4FFB-B35C-4D3897930AE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CCE081-4082-4075-9186-6DC0D480CC4A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2900F9-CF2A-47D5-ACCD-76DE6E975910}">
      <dgm:prSet phldrT="[Texto]"/>
      <dgm:spPr>
        <a:solidFill>
          <a:srgbClr val="003300"/>
        </a:solidFill>
        <a:ln>
          <a:solidFill>
            <a:srgbClr val="003300"/>
          </a:solidFill>
        </a:ln>
      </dgm:spPr>
      <dgm:t>
        <a:bodyPr/>
        <a:lstStyle/>
        <a:p>
          <a:r>
            <a:rPr lang="en-US" b="1" dirty="0" smtClean="0"/>
            <a:t>Recycling-based </a:t>
          </a:r>
        </a:p>
      </dgm:t>
    </dgm:pt>
    <dgm:pt modelId="{6B3D58F7-31BD-4D39-AB2A-D7DCDFA710E4}" type="parTrans" cxnId="{6119358C-50AE-43D9-83A6-3DD5D7639962}">
      <dgm:prSet/>
      <dgm:spPr/>
      <dgm:t>
        <a:bodyPr/>
        <a:lstStyle/>
        <a:p>
          <a:endParaRPr lang="en-US"/>
        </a:p>
      </dgm:t>
    </dgm:pt>
    <dgm:pt modelId="{5AF64A67-EBD0-481D-B4B0-8BCECD3A9406}" type="sibTrans" cxnId="{6119358C-50AE-43D9-83A6-3DD5D7639962}">
      <dgm:prSet/>
      <dgm:spPr/>
      <dgm:t>
        <a:bodyPr/>
        <a:lstStyle/>
        <a:p>
          <a:endParaRPr lang="en-US"/>
        </a:p>
      </dgm:t>
    </dgm:pt>
    <dgm:pt modelId="{2BB7B57B-A290-48B6-83CD-16CAE8E945AF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000" dirty="0" smtClean="0"/>
            <a:t>Initial Intervention: I</a:t>
          </a:r>
          <a:r>
            <a:rPr lang="en-US" sz="2000" i="1" dirty="0" smtClean="0"/>
            <a:t>n-Place</a:t>
          </a:r>
          <a:r>
            <a:rPr lang="en-US" sz="2000" dirty="0" smtClean="0"/>
            <a:t> recycling;</a:t>
          </a:r>
          <a:endParaRPr lang="en-US" sz="2000" dirty="0"/>
        </a:p>
      </dgm:t>
    </dgm:pt>
    <dgm:pt modelId="{39E73D3A-2963-495C-893E-EE9E5AC1DE9E}" type="parTrans" cxnId="{863DB792-4F80-4709-BF41-506658766A78}">
      <dgm:prSet/>
      <dgm:spPr/>
      <dgm:t>
        <a:bodyPr/>
        <a:lstStyle/>
        <a:p>
          <a:endParaRPr lang="en-US"/>
        </a:p>
      </dgm:t>
    </dgm:pt>
    <dgm:pt modelId="{B3FE7ED4-E6D3-4D75-992E-3A49C4A38158}" type="sibTrans" cxnId="{863DB792-4F80-4709-BF41-506658766A78}">
      <dgm:prSet/>
      <dgm:spPr/>
      <dgm:t>
        <a:bodyPr/>
        <a:lstStyle/>
        <a:p>
          <a:endParaRPr lang="en-US"/>
        </a:p>
      </dgm:t>
    </dgm:pt>
    <dgm:pt modelId="{BD77D39D-880C-46D7-A77F-B1B60010B87D}">
      <dgm:prSet phldrT="[Texto]"/>
      <dgm:spPr/>
      <dgm:t>
        <a:bodyPr/>
        <a:lstStyle/>
        <a:p>
          <a:r>
            <a:rPr lang="en-US" b="1" dirty="0" smtClean="0"/>
            <a:t>Traditional Reconstruction</a:t>
          </a:r>
          <a:endParaRPr lang="en-US" b="1" dirty="0"/>
        </a:p>
      </dgm:t>
    </dgm:pt>
    <dgm:pt modelId="{38932626-563E-40A4-9890-FBE8142B25BD}" type="parTrans" cxnId="{ACF9F242-9E1F-46AF-8DE0-502FFE1D317E}">
      <dgm:prSet/>
      <dgm:spPr/>
      <dgm:t>
        <a:bodyPr/>
        <a:lstStyle/>
        <a:p>
          <a:endParaRPr lang="en-US"/>
        </a:p>
      </dgm:t>
    </dgm:pt>
    <dgm:pt modelId="{E102317B-3F42-4980-A1C1-9DA4DF26D715}" type="sibTrans" cxnId="{ACF9F242-9E1F-46AF-8DE0-502FFE1D317E}">
      <dgm:prSet/>
      <dgm:spPr/>
      <dgm:t>
        <a:bodyPr/>
        <a:lstStyle/>
        <a:p>
          <a:endParaRPr lang="en-US"/>
        </a:p>
      </dgm:t>
    </dgm:pt>
    <dgm:pt modelId="{19F8A2B9-9148-4CC1-BD0C-1C2E80DED24D}">
      <dgm:prSet phldrT="[Texto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sz="1800" dirty="0" smtClean="0"/>
            <a:t>Initial Intervention: Traditional reconstruction</a:t>
          </a:r>
          <a:endParaRPr lang="en-US" sz="1800" dirty="0"/>
        </a:p>
      </dgm:t>
    </dgm:pt>
    <dgm:pt modelId="{6DCA3D07-0E9B-4CF6-98BD-02E583DE4A47}" type="parTrans" cxnId="{673E173F-3E8D-4F4B-A87A-E079BDA74B74}">
      <dgm:prSet/>
      <dgm:spPr/>
      <dgm:t>
        <a:bodyPr/>
        <a:lstStyle/>
        <a:p>
          <a:endParaRPr lang="en-US"/>
        </a:p>
      </dgm:t>
    </dgm:pt>
    <dgm:pt modelId="{B81E487D-E941-4074-BEDA-A30D719EBA49}" type="sibTrans" cxnId="{673E173F-3E8D-4F4B-A87A-E079BDA74B74}">
      <dgm:prSet/>
      <dgm:spPr/>
      <dgm:t>
        <a:bodyPr/>
        <a:lstStyle/>
        <a:p>
          <a:endParaRPr lang="en-US"/>
        </a:p>
      </dgm:t>
    </dgm:pt>
    <dgm:pt modelId="{D6EB66D0-3882-408D-A236-336DFF891915}">
      <dgm:prSet phldrT="[Texto]"/>
      <dgm:spPr/>
      <dgm:t>
        <a:bodyPr/>
        <a:lstStyle/>
        <a:p>
          <a:r>
            <a:rPr lang="en-US" b="1" dirty="0" smtClean="0"/>
            <a:t>Corrective Maintenance</a:t>
          </a:r>
          <a:endParaRPr lang="en-US" b="1" dirty="0"/>
        </a:p>
      </dgm:t>
    </dgm:pt>
    <dgm:pt modelId="{E17E8B5B-22A9-4183-A39B-CBFDAE062618}" type="parTrans" cxnId="{6D532B46-CC8A-4381-A7A7-01B67E8FCF5D}">
      <dgm:prSet/>
      <dgm:spPr/>
      <dgm:t>
        <a:bodyPr/>
        <a:lstStyle/>
        <a:p>
          <a:endParaRPr lang="en-US"/>
        </a:p>
      </dgm:t>
    </dgm:pt>
    <dgm:pt modelId="{C0F69DE9-EF1F-49D7-A4DD-6B0E9DDC0EAE}" type="sibTrans" cxnId="{6D532B46-CC8A-4381-A7A7-01B67E8FCF5D}">
      <dgm:prSet/>
      <dgm:spPr/>
      <dgm:t>
        <a:bodyPr/>
        <a:lstStyle/>
        <a:p>
          <a:endParaRPr lang="en-US"/>
        </a:p>
      </dgm:t>
    </dgm:pt>
    <dgm:pt modelId="{11FEBA3E-C179-459F-891A-3C565D5DF1F4}">
      <dgm:prSet phldrT="[Texto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sz="1800" dirty="0" smtClean="0"/>
            <a:t>Initial Intervention: Corrective Maintenance</a:t>
          </a:r>
          <a:endParaRPr lang="en-US" sz="1800" dirty="0"/>
        </a:p>
      </dgm:t>
    </dgm:pt>
    <dgm:pt modelId="{11885B09-E90D-4E85-AB5C-BE453D4C0D5A}" type="parTrans" cxnId="{6B10FB58-43C6-4C7A-BBAA-EC6549FB66DA}">
      <dgm:prSet/>
      <dgm:spPr/>
      <dgm:t>
        <a:bodyPr/>
        <a:lstStyle/>
        <a:p>
          <a:endParaRPr lang="en-US"/>
        </a:p>
      </dgm:t>
    </dgm:pt>
    <dgm:pt modelId="{B4B2BBA5-24E0-4E13-91D0-9D0C251E4C52}" type="sibTrans" cxnId="{6B10FB58-43C6-4C7A-BBAA-EC6549FB66DA}">
      <dgm:prSet/>
      <dgm:spPr/>
      <dgm:t>
        <a:bodyPr/>
        <a:lstStyle/>
        <a:p>
          <a:endParaRPr lang="en-US"/>
        </a:p>
      </dgm:t>
    </dgm:pt>
    <dgm:pt modelId="{DC4F83EF-A7A5-408D-B146-FBB2F4392746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000" dirty="0" smtClean="0"/>
            <a:t>M&amp;R plan: VDOT’s maintenance actions performed in years 12, 22, 32 and 44 </a:t>
          </a:r>
          <a:endParaRPr lang="en-US" sz="2000" dirty="0"/>
        </a:p>
      </dgm:t>
    </dgm:pt>
    <dgm:pt modelId="{C28290B5-C867-42B6-A45F-DB71B1CF6436}" type="parTrans" cxnId="{40AAE1BA-840B-43F3-9D47-F9FC4A60F341}">
      <dgm:prSet/>
      <dgm:spPr/>
      <dgm:t>
        <a:bodyPr/>
        <a:lstStyle/>
        <a:p>
          <a:endParaRPr lang="en-US"/>
        </a:p>
      </dgm:t>
    </dgm:pt>
    <dgm:pt modelId="{52A5A585-7023-4C17-90AA-EE1B49688804}" type="sibTrans" cxnId="{40AAE1BA-840B-43F3-9D47-F9FC4A60F341}">
      <dgm:prSet/>
      <dgm:spPr/>
      <dgm:t>
        <a:bodyPr/>
        <a:lstStyle/>
        <a:p>
          <a:endParaRPr lang="en-US"/>
        </a:p>
      </dgm:t>
    </dgm:pt>
    <dgm:pt modelId="{C962C650-08C9-4DA2-A9BF-8C55A2805D9B}">
      <dgm:prSet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sz="1800" dirty="0" smtClean="0"/>
            <a:t>M&amp;R plan: VDOT’s maintenance actions performed in years 12, 22, 32 and 44 </a:t>
          </a:r>
          <a:endParaRPr lang="en-US" sz="1800" dirty="0"/>
        </a:p>
      </dgm:t>
    </dgm:pt>
    <dgm:pt modelId="{FE8F8ECE-1726-40E0-9AC4-7FD767E95985}" type="parTrans" cxnId="{CE3511C8-DFE2-4036-BFC8-634E8F98BBC8}">
      <dgm:prSet/>
      <dgm:spPr/>
      <dgm:t>
        <a:bodyPr/>
        <a:lstStyle/>
        <a:p>
          <a:endParaRPr lang="en-US"/>
        </a:p>
      </dgm:t>
    </dgm:pt>
    <dgm:pt modelId="{A7BD9862-CADE-48A1-8A91-FDC80E3C22FA}" type="sibTrans" cxnId="{CE3511C8-DFE2-4036-BFC8-634E8F98BBC8}">
      <dgm:prSet/>
      <dgm:spPr/>
      <dgm:t>
        <a:bodyPr/>
        <a:lstStyle/>
        <a:p>
          <a:endParaRPr lang="en-US"/>
        </a:p>
      </dgm:t>
    </dgm:pt>
    <dgm:pt modelId="{B3A5CD5F-5AC3-4117-BBC6-B545093F6488}">
      <dgm:prSet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en-US" sz="1800" dirty="0" smtClean="0"/>
            <a:t>M&amp;R plan: VDOT’s maintenance actions performed in years 4, 10, 14, 18, 24, 28, 34, 38, 44 and 48 </a:t>
          </a:r>
          <a:endParaRPr lang="en-US" sz="1800" dirty="0"/>
        </a:p>
      </dgm:t>
    </dgm:pt>
    <dgm:pt modelId="{C39E0EA9-F627-445D-AE06-DF3DB23EFC4E}" type="parTrans" cxnId="{73CD96CA-D567-44E3-8B33-9B6AADCB0538}">
      <dgm:prSet/>
      <dgm:spPr/>
      <dgm:t>
        <a:bodyPr/>
        <a:lstStyle/>
        <a:p>
          <a:endParaRPr lang="en-US"/>
        </a:p>
      </dgm:t>
    </dgm:pt>
    <dgm:pt modelId="{B8492B2B-AC2A-47D1-9C4C-899A48EE2809}" type="sibTrans" cxnId="{73CD96CA-D567-44E3-8B33-9B6AADCB0538}">
      <dgm:prSet/>
      <dgm:spPr/>
      <dgm:t>
        <a:bodyPr/>
        <a:lstStyle/>
        <a:p>
          <a:endParaRPr lang="en-US"/>
        </a:p>
      </dgm:t>
    </dgm:pt>
    <dgm:pt modelId="{092FAFBC-1A2C-4441-9DA3-D9360E69AE1A}" type="pres">
      <dgm:prSet presAssocID="{38CCE081-4082-4075-9186-6DC0D480CC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1D312-7849-416D-BD2D-DFDEC63D6A16}" type="pres">
      <dgm:prSet presAssocID="{D62900F9-CF2A-47D5-ACCD-76DE6E975910}" presName="linNode" presStyleCnt="0"/>
      <dgm:spPr/>
    </dgm:pt>
    <dgm:pt modelId="{C76EE350-4399-4328-BCEB-0AE0138AF076}" type="pres">
      <dgm:prSet presAssocID="{D62900F9-CF2A-47D5-ACCD-76DE6E975910}" presName="parentText" presStyleLbl="node1" presStyleIdx="0" presStyleCnt="3" custScaleX="763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C16B4-5BC9-46D5-82CA-A2C647AA833D}" type="pres">
      <dgm:prSet presAssocID="{D62900F9-CF2A-47D5-ACCD-76DE6E975910}" presName="descendantText" presStyleLbl="alignAccFollowNode1" presStyleIdx="0" presStyleCnt="3" custScaleX="108083" custScaleY="115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6019A-AB73-44C9-AEE5-C58110CD8C6C}" type="pres">
      <dgm:prSet presAssocID="{5AF64A67-EBD0-481D-B4B0-8BCECD3A9406}" presName="sp" presStyleCnt="0"/>
      <dgm:spPr/>
    </dgm:pt>
    <dgm:pt modelId="{7ED5EB6B-6D30-4D5D-B2C6-A733E0BF4AAF}" type="pres">
      <dgm:prSet presAssocID="{BD77D39D-880C-46D7-A77F-B1B60010B87D}" presName="linNode" presStyleCnt="0"/>
      <dgm:spPr/>
    </dgm:pt>
    <dgm:pt modelId="{46DE9C7D-6264-489F-B565-8B30B18516A5}" type="pres">
      <dgm:prSet presAssocID="{BD77D39D-880C-46D7-A77F-B1B60010B87D}" presName="parentText" presStyleLbl="node1" presStyleIdx="1" presStyleCnt="3" custScaleX="763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0ADCB-BD00-4788-8279-DADCB4FAAD4F}" type="pres">
      <dgm:prSet presAssocID="{BD77D39D-880C-46D7-A77F-B1B60010B87D}" presName="descendantText" presStyleLbl="alignAccFollowNode1" presStyleIdx="1" presStyleCnt="3" custScaleX="108082" custScaleY="119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6AFFB-76CD-4C44-BCAB-7EB5F05B9C22}" type="pres">
      <dgm:prSet presAssocID="{E102317B-3F42-4980-A1C1-9DA4DF26D715}" presName="sp" presStyleCnt="0"/>
      <dgm:spPr/>
    </dgm:pt>
    <dgm:pt modelId="{A74B8EAD-C361-4DEE-B4B7-B2268E07A1F4}" type="pres">
      <dgm:prSet presAssocID="{D6EB66D0-3882-408D-A236-336DFF891915}" presName="linNode" presStyleCnt="0"/>
      <dgm:spPr/>
    </dgm:pt>
    <dgm:pt modelId="{6D4E0873-39E1-450B-A3C4-7F0DA8D730BC}" type="pres">
      <dgm:prSet presAssocID="{D6EB66D0-3882-408D-A236-336DFF891915}" presName="parentText" presStyleLbl="node1" presStyleIdx="2" presStyleCnt="3" custScaleX="763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D4CD6-1E61-4137-AE9E-6F4D847A88AB}" type="pres">
      <dgm:prSet presAssocID="{D6EB66D0-3882-408D-A236-336DFF891915}" presName="descendantText" presStyleLbl="alignAccFollowNode1" presStyleIdx="2" presStyleCnt="3" custScaleX="108083" custScaleY="114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DE8C6-8DB2-4FA1-BB90-2F98804F4776}" type="presOf" srcId="{C962C650-08C9-4DA2-A9BF-8C55A2805D9B}" destId="{C460ADCB-BD00-4788-8279-DADCB4FAAD4F}" srcOrd="0" destOrd="1" presId="urn:microsoft.com/office/officeart/2005/8/layout/vList5"/>
    <dgm:cxn modelId="{0699A2AE-F7F3-4488-ABBA-9FA22003BA39}" type="presOf" srcId="{DC4F83EF-A7A5-408D-B146-FBB2F4392746}" destId="{0F3C16B4-5BC9-46D5-82CA-A2C647AA833D}" srcOrd="0" destOrd="1" presId="urn:microsoft.com/office/officeart/2005/8/layout/vList5"/>
    <dgm:cxn modelId="{1C5449E3-5831-491A-9B12-00935D5F2100}" type="presOf" srcId="{B3A5CD5F-5AC3-4117-BBC6-B545093F6488}" destId="{06DD4CD6-1E61-4137-AE9E-6F4D847A88AB}" srcOrd="0" destOrd="1" presId="urn:microsoft.com/office/officeart/2005/8/layout/vList5"/>
    <dgm:cxn modelId="{673E173F-3E8D-4F4B-A87A-E079BDA74B74}" srcId="{BD77D39D-880C-46D7-A77F-B1B60010B87D}" destId="{19F8A2B9-9148-4CC1-BD0C-1C2E80DED24D}" srcOrd="0" destOrd="0" parTransId="{6DCA3D07-0E9B-4CF6-98BD-02E583DE4A47}" sibTransId="{B81E487D-E941-4074-BEDA-A30D719EBA49}"/>
    <dgm:cxn modelId="{D7AFA0E6-DCDA-4800-B12B-27D5A4C23BE8}" type="presOf" srcId="{D62900F9-CF2A-47D5-ACCD-76DE6E975910}" destId="{C76EE350-4399-4328-BCEB-0AE0138AF076}" srcOrd="0" destOrd="0" presId="urn:microsoft.com/office/officeart/2005/8/layout/vList5"/>
    <dgm:cxn modelId="{CE3511C8-DFE2-4036-BFC8-634E8F98BBC8}" srcId="{BD77D39D-880C-46D7-A77F-B1B60010B87D}" destId="{C962C650-08C9-4DA2-A9BF-8C55A2805D9B}" srcOrd="1" destOrd="0" parTransId="{FE8F8ECE-1726-40E0-9AC4-7FD767E95985}" sibTransId="{A7BD9862-CADE-48A1-8A91-FDC80E3C22FA}"/>
    <dgm:cxn modelId="{AEE2495E-1F93-441A-ABF4-55A69A403750}" type="presOf" srcId="{19F8A2B9-9148-4CC1-BD0C-1C2E80DED24D}" destId="{C460ADCB-BD00-4788-8279-DADCB4FAAD4F}" srcOrd="0" destOrd="0" presId="urn:microsoft.com/office/officeart/2005/8/layout/vList5"/>
    <dgm:cxn modelId="{6D532B46-CC8A-4381-A7A7-01B67E8FCF5D}" srcId="{38CCE081-4082-4075-9186-6DC0D480CC4A}" destId="{D6EB66D0-3882-408D-A236-336DFF891915}" srcOrd="2" destOrd="0" parTransId="{E17E8B5B-22A9-4183-A39B-CBFDAE062618}" sibTransId="{C0F69DE9-EF1F-49D7-A4DD-6B0E9DDC0EAE}"/>
    <dgm:cxn modelId="{6119358C-50AE-43D9-83A6-3DD5D7639962}" srcId="{38CCE081-4082-4075-9186-6DC0D480CC4A}" destId="{D62900F9-CF2A-47D5-ACCD-76DE6E975910}" srcOrd="0" destOrd="0" parTransId="{6B3D58F7-31BD-4D39-AB2A-D7DCDFA710E4}" sibTransId="{5AF64A67-EBD0-481D-B4B0-8BCECD3A9406}"/>
    <dgm:cxn modelId="{7C5A3980-6ABF-4C49-8BB7-84C1EC04828E}" type="presOf" srcId="{2BB7B57B-A290-48B6-83CD-16CAE8E945AF}" destId="{0F3C16B4-5BC9-46D5-82CA-A2C647AA833D}" srcOrd="0" destOrd="0" presId="urn:microsoft.com/office/officeart/2005/8/layout/vList5"/>
    <dgm:cxn modelId="{6B10FB58-43C6-4C7A-BBAA-EC6549FB66DA}" srcId="{D6EB66D0-3882-408D-A236-336DFF891915}" destId="{11FEBA3E-C179-459F-891A-3C565D5DF1F4}" srcOrd="0" destOrd="0" parTransId="{11885B09-E90D-4E85-AB5C-BE453D4C0D5A}" sibTransId="{B4B2BBA5-24E0-4E13-91D0-9D0C251E4C52}"/>
    <dgm:cxn modelId="{863DB792-4F80-4709-BF41-506658766A78}" srcId="{D62900F9-CF2A-47D5-ACCD-76DE6E975910}" destId="{2BB7B57B-A290-48B6-83CD-16CAE8E945AF}" srcOrd="0" destOrd="0" parTransId="{39E73D3A-2963-495C-893E-EE9E5AC1DE9E}" sibTransId="{B3FE7ED4-E6D3-4D75-992E-3A49C4A38158}"/>
    <dgm:cxn modelId="{40AAE1BA-840B-43F3-9D47-F9FC4A60F341}" srcId="{D62900F9-CF2A-47D5-ACCD-76DE6E975910}" destId="{DC4F83EF-A7A5-408D-B146-FBB2F4392746}" srcOrd="1" destOrd="0" parTransId="{C28290B5-C867-42B6-A45F-DB71B1CF6436}" sibTransId="{52A5A585-7023-4C17-90AA-EE1B49688804}"/>
    <dgm:cxn modelId="{73CD96CA-D567-44E3-8B33-9B6AADCB0538}" srcId="{D6EB66D0-3882-408D-A236-336DFF891915}" destId="{B3A5CD5F-5AC3-4117-BBC6-B545093F6488}" srcOrd="1" destOrd="0" parTransId="{C39E0EA9-F627-445D-AE06-DF3DB23EFC4E}" sibTransId="{B8492B2B-AC2A-47D1-9C4C-899A48EE2809}"/>
    <dgm:cxn modelId="{C8EF35F1-6CDE-4EF3-BCC0-94FF92A361EE}" type="presOf" srcId="{11FEBA3E-C179-459F-891A-3C565D5DF1F4}" destId="{06DD4CD6-1E61-4137-AE9E-6F4D847A88AB}" srcOrd="0" destOrd="0" presId="urn:microsoft.com/office/officeart/2005/8/layout/vList5"/>
    <dgm:cxn modelId="{ACF9F242-9E1F-46AF-8DE0-502FFE1D317E}" srcId="{38CCE081-4082-4075-9186-6DC0D480CC4A}" destId="{BD77D39D-880C-46D7-A77F-B1B60010B87D}" srcOrd="1" destOrd="0" parTransId="{38932626-563E-40A4-9890-FBE8142B25BD}" sibTransId="{E102317B-3F42-4980-A1C1-9DA4DF26D715}"/>
    <dgm:cxn modelId="{7E0FD229-8935-45CE-BE16-5A02A275C35B}" type="presOf" srcId="{D6EB66D0-3882-408D-A236-336DFF891915}" destId="{6D4E0873-39E1-450B-A3C4-7F0DA8D730BC}" srcOrd="0" destOrd="0" presId="urn:microsoft.com/office/officeart/2005/8/layout/vList5"/>
    <dgm:cxn modelId="{57BA983E-FB6B-473F-B0C5-10CF4813529C}" type="presOf" srcId="{BD77D39D-880C-46D7-A77F-B1B60010B87D}" destId="{46DE9C7D-6264-489F-B565-8B30B18516A5}" srcOrd="0" destOrd="0" presId="urn:microsoft.com/office/officeart/2005/8/layout/vList5"/>
    <dgm:cxn modelId="{3BEBB993-7441-4E35-AF73-7C9BC25BB2FA}" type="presOf" srcId="{38CCE081-4082-4075-9186-6DC0D480CC4A}" destId="{092FAFBC-1A2C-4441-9DA3-D9360E69AE1A}" srcOrd="0" destOrd="0" presId="urn:microsoft.com/office/officeart/2005/8/layout/vList5"/>
    <dgm:cxn modelId="{0F9794C1-4734-4BB5-AAE5-9EA90ADF8AD1}" type="presParOf" srcId="{092FAFBC-1A2C-4441-9DA3-D9360E69AE1A}" destId="{D731D312-7849-416D-BD2D-DFDEC63D6A16}" srcOrd="0" destOrd="0" presId="urn:microsoft.com/office/officeart/2005/8/layout/vList5"/>
    <dgm:cxn modelId="{DA20ED9B-8C6E-4110-B85D-48FA7FB65DC6}" type="presParOf" srcId="{D731D312-7849-416D-BD2D-DFDEC63D6A16}" destId="{C76EE350-4399-4328-BCEB-0AE0138AF076}" srcOrd="0" destOrd="0" presId="urn:microsoft.com/office/officeart/2005/8/layout/vList5"/>
    <dgm:cxn modelId="{14209C60-0048-4D82-8604-53385E567314}" type="presParOf" srcId="{D731D312-7849-416D-BD2D-DFDEC63D6A16}" destId="{0F3C16B4-5BC9-46D5-82CA-A2C647AA833D}" srcOrd="1" destOrd="0" presId="urn:microsoft.com/office/officeart/2005/8/layout/vList5"/>
    <dgm:cxn modelId="{664A5F7C-F434-4005-BDC3-9ED11BAF5137}" type="presParOf" srcId="{092FAFBC-1A2C-4441-9DA3-D9360E69AE1A}" destId="{5E26019A-AB73-44C9-AEE5-C58110CD8C6C}" srcOrd="1" destOrd="0" presId="urn:microsoft.com/office/officeart/2005/8/layout/vList5"/>
    <dgm:cxn modelId="{0FB5447E-4070-4565-8855-B94ADA276512}" type="presParOf" srcId="{092FAFBC-1A2C-4441-9DA3-D9360E69AE1A}" destId="{7ED5EB6B-6D30-4D5D-B2C6-A733E0BF4AAF}" srcOrd="2" destOrd="0" presId="urn:microsoft.com/office/officeart/2005/8/layout/vList5"/>
    <dgm:cxn modelId="{0E44D760-B308-425A-9B8C-C681260EABD0}" type="presParOf" srcId="{7ED5EB6B-6D30-4D5D-B2C6-A733E0BF4AAF}" destId="{46DE9C7D-6264-489F-B565-8B30B18516A5}" srcOrd="0" destOrd="0" presId="urn:microsoft.com/office/officeart/2005/8/layout/vList5"/>
    <dgm:cxn modelId="{125C2157-A9DD-459E-9610-A89ADC9E8CFE}" type="presParOf" srcId="{7ED5EB6B-6D30-4D5D-B2C6-A733E0BF4AAF}" destId="{C460ADCB-BD00-4788-8279-DADCB4FAAD4F}" srcOrd="1" destOrd="0" presId="urn:microsoft.com/office/officeart/2005/8/layout/vList5"/>
    <dgm:cxn modelId="{BDDDF96E-9E95-4DC3-8B25-87E3305F9D93}" type="presParOf" srcId="{092FAFBC-1A2C-4441-9DA3-D9360E69AE1A}" destId="{7C56AFFB-76CD-4C44-BCAB-7EB5F05B9C22}" srcOrd="3" destOrd="0" presId="urn:microsoft.com/office/officeart/2005/8/layout/vList5"/>
    <dgm:cxn modelId="{93273FD8-8749-49A8-915A-7375E78B169D}" type="presParOf" srcId="{092FAFBC-1A2C-4441-9DA3-D9360E69AE1A}" destId="{A74B8EAD-C361-4DEE-B4B7-B2268E07A1F4}" srcOrd="4" destOrd="0" presId="urn:microsoft.com/office/officeart/2005/8/layout/vList5"/>
    <dgm:cxn modelId="{273ABF9F-324C-45FC-B145-6E7BAC397563}" type="presParOf" srcId="{A74B8EAD-C361-4DEE-B4B7-B2268E07A1F4}" destId="{6D4E0873-39E1-450B-A3C4-7F0DA8D730BC}" srcOrd="0" destOrd="0" presId="urn:microsoft.com/office/officeart/2005/8/layout/vList5"/>
    <dgm:cxn modelId="{88435DE1-D867-4F13-809D-047F9F018590}" type="presParOf" srcId="{A74B8EAD-C361-4DEE-B4B7-B2268E07A1F4}" destId="{06DD4CD6-1E61-4137-AE9E-6F4D847A88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75690" y="543776"/>
            <a:ext cx="6143974" cy="29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defTabSz="966832" eaLnBrk="1" hangingPunct="1">
              <a:defRPr sz="1200" b="1" i="1">
                <a:solidFill>
                  <a:srgbClr val="8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3300"/>
                </a:solidFill>
              </a:rPr>
              <a:t>National Sustainable Pavement Consortium</a:t>
            </a:r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61712" y="8806833"/>
            <a:ext cx="6089383" cy="3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algn="r" defTabSz="966832" eaLnBrk="1" hangingPunct="1">
              <a:defRPr sz="1000" i="1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r>
              <a:rPr lang="en-US" sz="800" dirty="0"/>
              <a:t>Page </a:t>
            </a:r>
            <a:fld id="{B72AD885-ECB7-4838-96C2-EB179E60F511}" type="slidenum">
              <a:rPr lang="en-US" sz="800"/>
              <a:pPr/>
              <a:t>‹#›</a:t>
            </a:fld>
            <a:endParaRPr lang="en-US" sz="800" dirty="0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85616" y="868072"/>
            <a:ext cx="6143974" cy="0"/>
          </a:xfrm>
          <a:prstGeom prst="line">
            <a:avLst/>
          </a:prstGeom>
          <a:noFill/>
          <a:ln w="381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 lIns="94710" tIns="47354" rIns="94710" bIns="47354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585616" y="8769162"/>
            <a:ext cx="6143974" cy="0"/>
          </a:xfrm>
          <a:prstGeom prst="line">
            <a:avLst/>
          </a:prstGeom>
          <a:noFill/>
          <a:ln w="38100" cmpd="dbl">
            <a:solidFill>
              <a:srgbClr val="990033"/>
            </a:solidFill>
            <a:round/>
            <a:headEnd/>
            <a:tailEnd/>
          </a:ln>
          <a:effectLst/>
        </p:spPr>
        <p:txBody>
          <a:bodyPr lIns="94710" tIns="47354" rIns="94710" bIns="47354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143957" y="9119666"/>
            <a:ext cx="3169589" cy="47989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7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defTabSz="96683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957" y="2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>
            <a:lvl1pPr algn="r" defTabSz="96683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2" y="4561474"/>
            <a:ext cx="5852822" cy="431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668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defTabSz="96683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957" y="9119668"/>
            <a:ext cx="3169589" cy="47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3" tIns="48307" rIns="96613" bIns="48307" numCol="1" anchor="b" anchorCtr="0" compatLnSpc="1">
            <a:prstTxWarp prst="textNoShape">
              <a:avLst/>
            </a:prstTxWarp>
          </a:bodyPr>
          <a:lstStyle>
            <a:lvl1pPr algn="r" defTabSz="96683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D9DA84C-FD7A-4CBD-84E2-743958A48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0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FDR</a:t>
            </a:r>
          </a:p>
          <a:p>
            <a:r>
              <a:rPr lang="en-US" dirty="0" smtClean="0"/>
              <a:t>-6-9”, as deep as 12”</a:t>
            </a:r>
          </a:p>
          <a:p>
            <a:r>
              <a:rPr lang="en-US" dirty="0" smtClean="0"/>
              <a:t>-Mills HMA </a:t>
            </a:r>
            <a:r>
              <a:rPr lang="en-US" i="1" dirty="0" smtClean="0"/>
              <a:t>and</a:t>
            </a:r>
            <a:r>
              <a:rPr lang="en-US" dirty="0" smtClean="0"/>
              <a:t> base layers</a:t>
            </a:r>
          </a:p>
          <a:p>
            <a:endParaRPr lang="en-US" u="sng" dirty="0" smtClean="0"/>
          </a:p>
          <a:p>
            <a:r>
              <a:rPr lang="en-US" u="sng" dirty="0" smtClean="0"/>
              <a:t>CR</a:t>
            </a:r>
          </a:p>
          <a:p>
            <a:r>
              <a:rPr lang="en-US" dirty="0" smtClean="0"/>
              <a:t>-2-5”, Maximum milling depth of 4”</a:t>
            </a:r>
          </a:p>
          <a:p>
            <a:r>
              <a:rPr lang="en-US" dirty="0" smtClean="0"/>
              <a:t>-Does not use heat</a:t>
            </a:r>
          </a:p>
          <a:p>
            <a:pPr lvl="1"/>
            <a:r>
              <a:rPr lang="en-US" dirty="0" smtClean="0"/>
              <a:t>-Additives (Asphalt Emulsion, Foamed Asphalt, Rejuvenating Agents)</a:t>
            </a:r>
          </a:p>
          <a:p>
            <a:r>
              <a:rPr lang="en-US" dirty="0" smtClean="0"/>
              <a:t>-CIR and CCPR</a:t>
            </a:r>
          </a:p>
          <a:p>
            <a:endParaRPr lang="en-US" u="sng" dirty="0" smtClean="0"/>
          </a:p>
          <a:p>
            <a:r>
              <a:rPr lang="en-US" u="sng" dirty="0" smtClean="0"/>
              <a:t>HIR</a:t>
            </a:r>
          </a:p>
          <a:p>
            <a:r>
              <a:rPr lang="en-US" dirty="0" smtClean="0"/>
              <a:t>-1-2”</a:t>
            </a:r>
          </a:p>
          <a:p>
            <a:r>
              <a:rPr lang="en-US" dirty="0" smtClean="0"/>
              <a:t>-Only used for shallow distresses</a:t>
            </a:r>
          </a:p>
          <a:p>
            <a:r>
              <a:rPr lang="en-US" dirty="0" smtClean="0"/>
              <a:t>-Alternative to Mill &amp; Fill</a:t>
            </a:r>
          </a:p>
          <a:p>
            <a:r>
              <a:rPr lang="en-US" dirty="0" smtClean="0"/>
              <a:t>-Surface Recycling, Remixing, and Repaving</a:t>
            </a:r>
          </a:p>
          <a:p>
            <a:endParaRPr lang="en-US" u="none" dirty="0" smtClean="0"/>
          </a:p>
          <a:p>
            <a:r>
              <a:rPr lang="en-US" u="sng" dirty="0" smtClean="0"/>
              <a:t>CP</a:t>
            </a:r>
          </a:p>
          <a:p>
            <a:r>
              <a:rPr lang="en-US" dirty="0" smtClean="0"/>
              <a:t>-“</a:t>
            </a:r>
            <a:r>
              <a:rPr lang="en-US" i="1" dirty="0" smtClean="0"/>
              <a:t>Mill &amp; Fill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-Serves as surface preparation for overlays and Recycling</a:t>
            </a:r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63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-Could have fixed fatigue cracking</a:t>
            </a:r>
            <a:r>
              <a:rPr lang="en-US" baseline="0" dirty="0" smtClean="0"/>
              <a:t> with “Mill &amp; Fill” or “Mill &amp; Overlay” but that would not help the poor foundation.  If this method had been performed, there would have been rutting.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-box construction: aggregate base layers not extended to face of shoulder/ditch</a:t>
            </a:r>
          </a:p>
          <a:p>
            <a:r>
              <a:rPr lang="en-US" baseline="0" dirty="0" smtClean="0"/>
              <a:t>-no longitudinal underdrains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14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-High severity fatigue cracking and patcching</a:t>
            </a:r>
          </a:p>
          <a:p>
            <a:r>
              <a:rPr lang="en-US" dirty="0" smtClean="0"/>
              <a:t>	-fine subgrade</a:t>
            </a:r>
            <a:r>
              <a:rPr lang="en-US" baseline="0" dirty="0" smtClean="0"/>
              <a:t> material present in fatigue cracks</a:t>
            </a:r>
          </a:p>
          <a:p>
            <a:r>
              <a:rPr lang="en-US" baseline="0" dirty="0" smtClean="0"/>
              <a:t>	-fatigue cracking a result of base material strippage from trapped water (high subgrade moisture)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-Right lane had deep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7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28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dirty="0" smtClean="0"/>
              <a:t>4-in AC = 2-in IM 19 (70-22) + 2-in SMA 12.5 (76-22)</a:t>
            </a:r>
          </a:p>
          <a:p>
            <a:pPr algn="l"/>
            <a:r>
              <a:rPr lang="en-US" b="0" dirty="0" smtClean="0"/>
              <a:t>6-in AC = 4-in IM 19 (70-22) + 2-in SMA 12.5 (76-22)</a:t>
            </a:r>
          </a:p>
          <a:p>
            <a:pPr algn="l"/>
            <a:endParaRPr lang="en-US" b="0" dirty="0" smtClean="0"/>
          </a:p>
          <a:p>
            <a:pPr algn="l"/>
            <a:r>
              <a:rPr lang="en-US" b="0" dirty="0" smtClean="0"/>
              <a:t>70% materials</a:t>
            </a:r>
            <a:r>
              <a:rPr lang="en-US" b="0" baseline="0" dirty="0" smtClean="0"/>
              <a:t> were recycled, not including RAP in the overlay (probably more like 75%)</a:t>
            </a:r>
          </a:p>
          <a:p>
            <a:pPr algn="l"/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8DDA62-01F4-4899-BB4D-D4E5C35F57F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02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D3030-4FEE-43F1-820A-30E9E1291839}" type="slidenum">
              <a:rPr lang="en-US" smtClean="0">
                <a:ea typeface="ＭＳ Ｐゴシック" pitchFamily="1" charset="-128"/>
              </a:rPr>
              <a:pPr/>
              <a:t>41</a:t>
            </a:fld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229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D3030-4FEE-43F1-820A-30E9E1291839}" type="slidenum">
              <a:rPr lang="en-US" smtClean="0">
                <a:ea typeface="ＭＳ Ｐゴシック" pitchFamily="1" charset="-128"/>
              </a:rPr>
              <a:pPr/>
              <a:t>42</a:t>
            </a:fld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987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8BAA8-F5C9-453B-950A-AE1CC45F0E4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86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8BAA8-F5C9-453B-950A-AE1CC45F0E4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7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8BAA8-F5C9-453B-950A-AE1CC45F0E4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5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0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D3030-4FEE-43F1-820A-30E9E1291839}" type="slidenum">
              <a:rPr lang="en-US" smtClean="0">
                <a:ea typeface="ＭＳ Ｐゴシック" pitchFamily="1" charset="-128"/>
              </a:rPr>
              <a:pPr/>
              <a:t>50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228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D3030-4FEE-43F1-820A-30E9E1291839}" type="slidenum">
              <a:rPr lang="en-US" smtClean="0">
                <a:ea typeface="ＭＳ Ｐゴシック" pitchFamily="1" charset="-128"/>
              </a:rPr>
              <a:pPr/>
              <a:t>51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401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D3030-4FEE-43F1-820A-30E9E1291839}" type="slidenum">
              <a:rPr lang="en-US" smtClean="0">
                <a:ea typeface="ＭＳ Ｐゴシック" pitchFamily="1" charset="-128"/>
              </a:rPr>
              <a:pPr/>
              <a:t>52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06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Joao Santos, James Bryce, Gerardo Flintsch, Adelino Ferreira &amp; Brian Diefenderfer,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Life Cycle Assessment of Recycling and Conventional Pavement Construction and Maintenance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8BAA8-F5C9-453B-950A-AE1CC45F0E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89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Joao Santos, James Bryce, Gerardo Flintsch, Adelino Ferreira &amp; Brian Diefenderfer,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Life Cycle Assessment of Recycling and Conventional Pavement Construction and Maintenance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8BAA8-F5C9-453B-950A-AE1CC45F0E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0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***34” Conventional Design vs. 22” Recycled Design</a:t>
            </a:r>
            <a:endParaRPr lang="en-US" dirty="0" smtClean="0"/>
          </a:p>
          <a:p>
            <a:r>
              <a:rPr lang="en-US" dirty="0" smtClean="0"/>
              <a:t>Note: the IM-19.0 in the Recycled design was 2” for about a mile and then was 4” for the rest of the project; even with the extra 2”, it would</a:t>
            </a:r>
            <a:r>
              <a:rPr lang="en-US" baseline="0" dirty="0" smtClean="0"/>
              <a:t> still be less material than the conventional design (34” vs. 24”)</a:t>
            </a:r>
            <a:endParaRPr lang="en-US" dirty="0" smtClean="0"/>
          </a:p>
          <a:p>
            <a:r>
              <a:rPr lang="en-US" dirty="0" smtClean="0"/>
              <a:t>-FDR used lime kiln dust for stabilization</a:t>
            </a:r>
          </a:p>
          <a:p>
            <a:r>
              <a:rPr lang="en-US" dirty="0" smtClean="0"/>
              <a:t>-the Right lane recycling was</a:t>
            </a:r>
            <a:r>
              <a:rPr lang="en-US" baseline="0" dirty="0" smtClean="0"/>
              <a:t> a compacted depth of 6”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25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-FDR used lime kiln dust for stabilization</a:t>
            </a:r>
          </a:p>
          <a:p>
            <a:r>
              <a:rPr lang="en-US" dirty="0" smtClean="0"/>
              <a:t>-the Right lane recycling was</a:t>
            </a:r>
            <a:r>
              <a:rPr lang="en-US" baseline="0" dirty="0" smtClean="0"/>
              <a:t> a compacted depth of 6”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54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24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91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9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02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F8BAA8-F5C9-453B-950A-AE1CC45F0E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54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xfrm>
            <a:off x="794704" y="4854916"/>
            <a:ext cx="6354136" cy="4598055"/>
          </a:xfrm>
          <a:prstGeom prst="rect">
            <a:avLst/>
          </a:prstGeom>
          <a:noFill/>
          <a:ln/>
        </p:spPr>
        <p:txBody>
          <a:bodyPr lIns="98077" tIns="49038" rIns="98077" bIns="49038"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5411"/>
            <a:fld id="{BA0A3FA0-020E-4CF0-ABB8-32975B58E369}" type="slidenum">
              <a:rPr lang="en-US">
                <a:solidFill>
                  <a:prstClr val="black"/>
                </a:solidFill>
              </a:rPr>
              <a:pPr defTabSz="1035411"/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78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7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DA84C-FD7A-4CBD-84E2-743958A48BB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xfrm>
            <a:off x="794704" y="4854916"/>
            <a:ext cx="6354136" cy="4598055"/>
          </a:xfrm>
          <a:prstGeom prst="rect">
            <a:avLst/>
          </a:prstGeom>
          <a:noFill/>
          <a:ln/>
        </p:spPr>
        <p:txBody>
          <a:bodyPr lIns="98077" tIns="49038" rIns="98077" bIns="49038"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35411"/>
            <a:fld id="{BA0A3FA0-020E-4CF0-ABB8-32975B58E369}" type="slidenum">
              <a:rPr lang="en-US">
                <a:solidFill>
                  <a:prstClr val="black"/>
                </a:solidFill>
              </a:rPr>
              <a:pPr defTabSz="1035411"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7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8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98656-7AB8-40C0-91F4-2B3FA9326B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2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2DF2E-5B97-4770-9EF7-9B153A6669E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9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016" y="1520788"/>
            <a:ext cx="8856476" cy="2142592"/>
          </a:xfrm>
          <a:noFill/>
          <a:ln w="57150" cmpd="thickThin">
            <a:solidFill>
              <a:srgbClr val="660000"/>
            </a:solidFill>
          </a:ln>
        </p:spPr>
        <p:txBody>
          <a:bodyPr/>
          <a:lstStyle>
            <a:lvl1pPr>
              <a:defRPr sz="440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47800" y="4292600"/>
            <a:ext cx="6400800" cy="685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5" t="7419" r="52404" b="74890"/>
          <a:stretch>
            <a:fillRect/>
          </a:stretch>
        </p:blipFill>
        <p:spPr bwMode="auto">
          <a:xfrm>
            <a:off x="6336196" y="5991328"/>
            <a:ext cx="2468880" cy="7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vt_shield_tag_onwhite23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9741" y="3825044"/>
            <a:ext cx="2190750" cy="495300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2591780" y="6237312"/>
            <a:ext cx="27723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0" i="0" dirty="0" smtClean="0">
                <a:solidFill>
                  <a:srgbClr val="660000"/>
                </a:solidFill>
                <a:latin typeface="+mn-lt"/>
              </a:rPr>
              <a:t>Center </a:t>
            </a:r>
            <a:r>
              <a:rPr lang="en-US" sz="1600" b="0" i="0" dirty="0">
                <a:solidFill>
                  <a:srgbClr val="660000"/>
                </a:solidFill>
                <a:latin typeface="+mn-lt"/>
              </a:rPr>
              <a:t>for Sustainable Transportation Infrastructure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" y="6129300"/>
            <a:ext cx="2468880" cy="6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2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CEE 4664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BC2F4C22-C931-4F5D-876B-45F287AD064B}" type="slidenum">
              <a:rPr lang="en-US" sz="2800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716524"/>
          </a:xfrm>
        </p:spPr>
        <p:txBody>
          <a:bodyPr/>
          <a:lstStyle>
            <a:lvl1pPr marL="341313" indent="-341313">
              <a:buSzPct val="75000"/>
              <a:buFont typeface="Courier New" pitchFamily="49" charset="0"/>
              <a:buChar char="o"/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0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F56B92A5-22A9-4647-8D93-9651F0A443A2}" type="datetimeFigureOut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6/2/2015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F843A37A-7C2E-4B5D-8764-BC61F9711C7A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385175" cy="1196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0788"/>
            <a:ext cx="4114800" cy="4575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672" y="1520788"/>
            <a:ext cx="4114800" cy="45752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A579D611-44AC-48EA-828C-3FF1B537BE94}" type="slidenum">
              <a:rPr lang="en-US">
                <a:solidFill>
                  <a:srgbClr val="000000"/>
                </a:solidFill>
                <a:latin typeface="Arial" pitchFamily="34" charset="0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57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CEE 4664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A848D171-3647-4499-9F99-7D89CAF9352E}" type="slidenum">
              <a:rPr lang="en-US" sz="2800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6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6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4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4013"/>
            <a:ext cx="8229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166813"/>
            <a:ext cx="9144000" cy="269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660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flipV="1">
            <a:off x="2159732" y="6408759"/>
            <a:ext cx="6527068" cy="27432"/>
          </a:xfrm>
          <a:prstGeom prst="rect">
            <a:avLst/>
          </a:prstGeom>
          <a:gradFill flip="none" rotWithShape="1">
            <a:gsLst>
              <a:gs pos="0">
                <a:srgbClr val="660000"/>
              </a:gs>
              <a:gs pos="100000">
                <a:srgbClr val="FF66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2159732" y="6497282"/>
            <a:ext cx="59427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b="0" i="0" dirty="0" smtClean="0">
                <a:solidFill>
                  <a:srgbClr val="660000"/>
                </a:solidFill>
                <a:latin typeface="+mn-lt"/>
              </a:rPr>
              <a:t>Center </a:t>
            </a:r>
            <a:r>
              <a:rPr lang="en-US" sz="1400" b="0" i="0" dirty="0">
                <a:solidFill>
                  <a:srgbClr val="660000"/>
                </a:solidFill>
                <a:latin typeface="+mn-lt"/>
              </a:rPr>
              <a:t>for Sustainable Transportation Infrastructure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0" y="6271704"/>
            <a:ext cx="1786695" cy="4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2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66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00"/>
        </a:buClr>
        <a:buSzPct val="75000"/>
        <a:buFont typeface="Wingdings" pitchFamily="2" charset="2"/>
        <a:buChar char="l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ü"/>
        <a:defRPr sz="2800" b="1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Ø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162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.png"/><Relationship Id="rId5" Type="http://schemas.openxmlformats.org/officeDocument/2006/relationships/hyperlink" Target="http://www.dot.state.pa.us/internet/web.nsf/PennDOTHomepage?OpenFrameSet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.png"/><Relationship Id="rId5" Type="http://schemas.openxmlformats.org/officeDocument/2006/relationships/hyperlink" Target="http://www.dot.state.pa.us/internet/web.nsf/PennDOTHomepage?OpenFrameSet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98" y="-20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98" y="-20638"/>
            <a:ext cx="9159298" cy="1937470"/>
          </a:xfrm>
          <a:solidFill>
            <a:schemeClr val="tx2">
              <a:alpha val="67999"/>
            </a:schemeClr>
          </a:solidFill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National Sustainable Pavement </a:t>
            </a:r>
            <a:r>
              <a:rPr lang="en-US" sz="4800" dirty="0" smtClean="0">
                <a:solidFill>
                  <a:srgbClr val="FFFF00"/>
                </a:solidFill>
              </a:rPr>
              <a:t>Consortium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5" descr="Fhwa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65960" y="6021495"/>
            <a:ext cx="2798528" cy="7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ennDO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09386" y="2752594"/>
            <a:ext cx="1255102" cy="131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___www.gomdot.bmp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06840" y="4184695"/>
            <a:ext cx="1657648" cy="89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VDOT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64378" y="5191398"/>
            <a:ext cx="2500110" cy="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6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16262" r="84704" b="62373"/>
          <a:stretch/>
        </p:blipFill>
        <p:spPr bwMode="auto">
          <a:xfrm>
            <a:off x="7709386" y="1448780"/>
            <a:ext cx="1244933" cy="118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632871" y="3147734"/>
            <a:ext cx="3805999" cy="2765541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5000"/>
              <a:buFont typeface="Courier New" pitchFamily="49" charset="0"/>
              <a:buChar char="o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sz="2800" b="1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dirty="0" smtClean="0">
                <a:solidFill>
                  <a:srgbClr val="800000"/>
                </a:solidFill>
                <a:latin typeface="+mj-lt"/>
              </a:rPr>
              <a:t>Gerardo W. Flintsch</a:t>
            </a:r>
          </a:p>
          <a:p>
            <a:pPr marL="0" indent="0">
              <a:buNone/>
            </a:pPr>
            <a:endParaRPr lang="en-US" sz="2000" i="1" kern="0" dirty="0" smtClean="0">
              <a:solidFill>
                <a:srgbClr val="800000"/>
              </a:solidFill>
              <a:latin typeface="+mj-lt"/>
            </a:endParaRPr>
          </a:p>
          <a:p>
            <a:pPr marL="0" indent="0">
              <a:buNone/>
            </a:pPr>
            <a:endParaRPr lang="en-US" sz="2000" i="1" kern="0" dirty="0">
              <a:solidFill>
                <a:srgbClr val="8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i="1" kern="0" dirty="0" smtClean="0">
                <a:solidFill>
                  <a:srgbClr val="800000"/>
                </a:solidFill>
                <a:latin typeface="+mj-lt"/>
              </a:rPr>
              <a:t>Kevin K. McGhee</a:t>
            </a:r>
            <a:endParaRPr lang="en-US" i="1" kern="0" dirty="0">
              <a:solidFill>
                <a:srgbClr val="800000"/>
              </a:solidFill>
              <a:latin typeface="+mj-lt"/>
            </a:endParaRPr>
          </a:p>
          <a:p>
            <a:pPr marL="0" indent="0">
              <a:buNone/>
            </a:pPr>
            <a:endParaRPr lang="en-US" sz="2400" i="1" kern="0" dirty="0" smtClean="0">
              <a:solidFill>
                <a:srgbClr val="800000"/>
              </a:solidFill>
              <a:latin typeface="+mj-lt"/>
            </a:endParaRPr>
          </a:p>
          <a:p>
            <a:pPr marL="0" indent="0">
              <a:buNone/>
            </a:pPr>
            <a:endParaRPr lang="en-US" sz="2400" i="1" kern="0" dirty="0">
              <a:solidFill>
                <a:srgbClr val="800000"/>
              </a:solidFill>
              <a:latin typeface="+mj-lt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935596" y="5082479"/>
            <a:ext cx="2103120" cy="628298"/>
            <a:chOff x="214145" y="4864615"/>
            <a:chExt cx="2555678" cy="76349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15516" y="4869159"/>
              <a:ext cx="2554307" cy="75895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385" t="7419" r="52404" b="74890"/>
            <a:stretch>
              <a:fillRect/>
            </a:stretch>
          </p:blipFill>
          <p:spPr bwMode="auto">
            <a:xfrm>
              <a:off x="214145" y="4864615"/>
              <a:ext cx="2468880" cy="760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62988" y="3752203"/>
            <a:ext cx="2103120" cy="624893"/>
            <a:chOff x="179512" y="5805263"/>
            <a:chExt cx="2554307" cy="75895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79512" y="5805263"/>
              <a:ext cx="2554307" cy="75895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47" y="5864247"/>
              <a:ext cx="2468880" cy="623415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24119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839974"/>
          </a:xfrm>
        </p:spPr>
        <p:txBody>
          <a:bodyPr/>
          <a:lstStyle/>
          <a:p>
            <a:pPr lvl="0"/>
            <a:r>
              <a:rPr lang="en-US" sz="4400" dirty="0" err="1" smtClean="0"/>
              <a:t>R1</a:t>
            </a:r>
            <a:r>
              <a:rPr lang="en-US" sz="4400" dirty="0" smtClean="0"/>
              <a:t> - How </a:t>
            </a:r>
            <a:r>
              <a:rPr lang="en-US" sz="4400" dirty="0"/>
              <a:t>to measure the benefits of emerging materials and processes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2204864"/>
            <a:ext cx="8028892" cy="3924436"/>
          </a:xfrm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studies (examples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sz="3200" dirty="0">
                <a:solidFill>
                  <a:srgbClr val="800000"/>
                </a:solidFill>
              </a:rPr>
              <a:t>I-81 reclamation project</a:t>
            </a:r>
          </a:p>
          <a:p>
            <a:pPr lvl="1"/>
            <a:r>
              <a:rPr lang="en-US" sz="3200" b="0" dirty="0"/>
              <a:t>Asphalt-rubber gap-graded mix </a:t>
            </a:r>
            <a:r>
              <a:rPr lang="en-US" sz="3200" b="0" dirty="0" smtClean="0"/>
              <a:t>(may </a:t>
            </a:r>
            <a:r>
              <a:rPr lang="en-US" sz="3200" b="0" dirty="0"/>
              <a:t>include before-after noise measurements in PA </a:t>
            </a:r>
            <a:r>
              <a:rPr lang="en-US" sz="3200" b="0" dirty="0" smtClean="0"/>
              <a:t>and </a:t>
            </a:r>
            <a:r>
              <a:rPr lang="en-US" sz="3200" b="0" dirty="0" err="1"/>
              <a:t>Va</a:t>
            </a:r>
            <a:r>
              <a:rPr lang="en-US" sz="3200" b="0" dirty="0"/>
              <a:t> installations) case study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84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92188"/>
          </a:xfrm>
        </p:spPr>
        <p:txBody>
          <a:bodyPr/>
          <a:lstStyle/>
          <a:p>
            <a:pPr lvl="0"/>
            <a:r>
              <a:rPr lang="en-US" sz="4400" dirty="0" err="1" smtClean="0"/>
              <a:t>R2</a:t>
            </a:r>
            <a:r>
              <a:rPr lang="en-US" sz="4400" dirty="0" smtClean="0"/>
              <a:t> - Incorporating the use-phase </a:t>
            </a:r>
            <a:r>
              <a:rPr lang="en-US" sz="4400" dirty="0"/>
              <a:t>into </a:t>
            </a:r>
            <a:r>
              <a:rPr lang="en-US" sz="4400" dirty="0" err="1"/>
              <a:t>LCA</a:t>
            </a:r>
            <a:r>
              <a:rPr lang="en-US" sz="4400" dirty="0"/>
              <a:t> for  pavements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952836"/>
            <a:ext cx="8028892" cy="4176464"/>
          </a:xfrm>
        </p:spPr>
        <p:txBody>
          <a:bodyPr/>
          <a:lstStyle/>
          <a:p>
            <a:r>
              <a:rPr lang="en-US" dirty="0" smtClean="0"/>
              <a:t>Project-level </a:t>
            </a:r>
            <a:r>
              <a:rPr lang="en-US" dirty="0" err="1" smtClean="0"/>
              <a:t>LCA</a:t>
            </a:r>
            <a:r>
              <a:rPr lang="en-US" dirty="0" smtClean="0"/>
              <a:t> tool </a:t>
            </a:r>
          </a:p>
          <a:p>
            <a:pPr lvl="1"/>
            <a:r>
              <a:rPr lang="en-US" b="0" dirty="0" smtClean="0"/>
              <a:t>Collaboration with University of Coimbra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Probabilistic Network-level </a:t>
            </a:r>
            <a:r>
              <a:rPr lang="en-US" dirty="0" err="1" smtClean="0"/>
              <a:t>LCA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Multi-criteria Analysis </a:t>
            </a:r>
          </a:p>
          <a:p>
            <a:pPr marL="914400" lvl="1" indent="-457200">
              <a:buFont typeface="Arial" panose="020B0604020202020204" pitchFamily="34" charset="0"/>
              <a:buChar char="→"/>
            </a:pPr>
            <a:r>
              <a:rPr lang="en-US" dirty="0" smtClean="0"/>
              <a:t>Incorporating Stakeholder’s input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1764196"/>
          </a:xfrm>
        </p:spPr>
        <p:txBody>
          <a:bodyPr/>
          <a:lstStyle/>
          <a:p>
            <a:pPr lvl="0"/>
            <a:r>
              <a:rPr lang="en-US" sz="4400" dirty="0" err="1"/>
              <a:t>R3</a:t>
            </a:r>
            <a:r>
              <a:rPr lang="en-US" sz="4400" dirty="0"/>
              <a:t>. Use of </a:t>
            </a:r>
            <a:r>
              <a:rPr lang="en-US" sz="4400" dirty="0" err="1"/>
              <a:t>LCA</a:t>
            </a:r>
            <a:r>
              <a:rPr lang="en-US" sz="4400" dirty="0"/>
              <a:t> in pavement-type </a:t>
            </a:r>
            <a:r>
              <a:rPr lang="en-US" sz="4400" dirty="0" smtClean="0"/>
              <a:t>selection</a:t>
            </a:r>
            <a:r>
              <a:rPr lang="en-US" sz="44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064896" cy="4140460"/>
          </a:xfrm>
        </p:spPr>
        <p:txBody>
          <a:bodyPr/>
          <a:lstStyle/>
          <a:p>
            <a:r>
              <a:rPr lang="en-US" dirty="0" smtClean="0"/>
              <a:t>Objective:</a:t>
            </a:r>
          </a:p>
          <a:p>
            <a:pPr lvl="1"/>
            <a:r>
              <a:rPr lang="en-US" sz="3200" dirty="0" smtClean="0"/>
              <a:t>to </a:t>
            </a:r>
            <a:r>
              <a:rPr lang="en-US" sz="3200" dirty="0"/>
              <a:t>develop guidelines to include pavement life cycle (environmental) assessment (</a:t>
            </a:r>
            <a:r>
              <a:rPr lang="en-US" sz="3200" dirty="0" err="1"/>
              <a:t>LCA</a:t>
            </a:r>
            <a:r>
              <a:rPr lang="en-US" sz="3200" dirty="0"/>
              <a:t>) as part of the pavement-type section </a:t>
            </a:r>
            <a:r>
              <a:rPr lang="en-US" sz="3200" dirty="0" smtClean="0"/>
              <a:t>process</a:t>
            </a:r>
            <a:endParaRPr lang="en-US" sz="32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&amp; Outreach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Graduate Class at VT: </a:t>
            </a:r>
          </a:p>
          <a:p>
            <a:pPr lvl="1"/>
            <a:r>
              <a:rPr lang="en-US" dirty="0" smtClean="0"/>
              <a:t>Sustainable Transportation Infrastructure</a:t>
            </a:r>
          </a:p>
          <a:p>
            <a:r>
              <a:rPr lang="en-US" dirty="0" smtClean="0"/>
              <a:t>Recycling Workshop </a:t>
            </a:r>
          </a:p>
          <a:p>
            <a:pPr lvl="1"/>
            <a:r>
              <a:rPr lang="en-US" dirty="0" smtClean="0"/>
              <a:t>Madison, WI</a:t>
            </a:r>
          </a:p>
          <a:p>
            <a:r>
              <a:rPr lang="en-US" b="0" dirty="0"/>
              <a:t>Coordination </a:t>
            </a:r>
            <a:r>
              <a:rPr lang="en-US" b="0" dirty="0" smtClean="0"/>
              <a:t>with European effort </a:t>
            </a:r>
          </a:p>
          <a:p>
            <a:pPr lvl="1"/>
            <a:r>
              <a:rPr lang="en-US" sz="3200" dirty="0" err="1" smtClean="0"/>
              <a:t>ECOLABEL</a:t>
            </a:r>
            <a:r>
              <a:rPr lang="en-US" sz="3200" dirty="0" smtClean="0"/>
              <a:t> / </a:t>
            </a:r>
            <a:r>
              <a:rPr lang="en-US" sz="3200" dirty="0" err="1">
                <a:solidFill>
                  <a:srgbClr val="800000"/>
                </a:solidFill>
              </a:rPr>
              <a:t>LCE4Roads</a:t>
            </a:r>
            <a:endParaRPr lang="en-US" sz="3200" dirty="0">
              <a:solidFill>
                <a:srgbClr val="8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7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&amp; Outreach Efforts </a:t>
            </a:r>
            <a:r>
              <a:rPr lang="en-US" sz="2400" b="0" dirty="0" smtClean="0"/>
              <a:t>(cont.)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172908" cy="4716524"/>
          </a:xfrm>
        </p:spPr>
        <p:txBody>
          <a:bodyPr/>
          <a:lstStyle/>
          <a:p>
            <a:r>
              <a:rPr lang="en-US" sz="2800" b="0" dirty="0" smtClean="0"/>
              <a:t>Linking </a:t>
            </a:r>
            <a:r>
              <a:rPr lang="en-US" sz="2800" b="0" dirty="0"/>
              <a:t>with:</a:t>
            </a:r>
          </a:p>
          <a:p>
            <a:pPr lvl="1"/>
            <a:r>
              <a:rPr lang="en-GB" b="0" i="1" dirty="0" err="1"/>
              <a:t>NTEC</a:t>
            </a:r>
            <a:r>
              <a:rPr lang="en-GB" b="0" i="1" dirty="0"/>
              <a:t>-led </a:t>
            </a:r>
            <a:r>
              <a:rPr lang="en-GB" b="0" dirty="0" err="1"/>
              <a:t>SUP&amp;R</a:t>
            </a:r>
            <a:r>
              <a:rPr lang="en-GB" b="0" dirty="0"/>
              <a:t> International Training Network (</a:t>
            </a:r>
            <a:r>
              <a:rPr lang="en-GB" b="0" dirty="0" err="1"/>
              <a:t>ITN</a:t>
            </a:r>
            <a:r>
              <a:rPr lang="en-GB" b="0" dirty="0"/>
              <a:t>) </a:t>
            </a:r>
            <a:r>
              <a:rPr lang="en-GB" b="0" i="1" dirty="0"/>
              <a:t>Sustainable Pavement &amp; Railway International Training Network</a:t>
            </a:r>
            <a:endParaRPr lang="en-US" b="0" dirty="0"/>
          </a:p>
          <a:p>
            <a:r>
              <a:rPr lang="en-US" sz="2800" b="0" dirty="0" smtClean="0"/>
              <a:t>Supported the </a:t>
            </a:r>
            <a:r>
              <a:rPr lang="en-US" sz="2800" b="0" dirty="0" err="1" smtClean="0"/>
              <a:t>LCA</a:t>
            </a:r>
            <a:r>
              <a:rPr lang="en-US" sz="2800" b="0" dirty="0" smtClean="0"/>
              <a:t> Workshop in UC Davis, CA</a:t>
            </a:r>
          </a:p>
          <a:p>
            <a:pPr lvl="1"/>
            <a:r>
              <a:rPr lang="en-US" b="0" dirty="0"/>
              <a:t>Linked with </a:t>
            </a:r>
            <a:r>
              <a:rPr lang="en-US" b="0" dirty="0" err="1"/>
              <a:t>R3</a:t>
            </a:r>
            <a:r>
              <a:rPr lang="en-US" b="0" dirty="0"/>
              <a:t> - </a:t>
            </a:r>
            <a:r>
              <a:rPr lang="en-US" b="0" dirty="0" smtClean="0"/>
              <a:t>Incorporating </a:t>
            </a:r>
            <a:r>
              <a:rPr lang="en-US" b="0" dirty="0"/>
              <a:t>Life-Cycle Assessment into the Pavement-Type Selection </a:t>
            </a:r>
            <a:r>
              <a:rPr lang="en-US" b="0" dirty="0" smtClean="0"/>
              <a:t>Process</a:t>
            </a:r>
            <a:endParaRPr lang="en-US" dirty="0" smtClean="0"/>
          </a:p>
          <a:p>
            <a:r>
              <a:rPr lang="en-US" sz="2800" b="0" dirty="0" smtClean="0"/>
              <a:t>Supported the VA Recycling Workshop</a:t>
            </a:r>
          </a:p>
        </p:txBody>
      </p:sp>
    </p:spTree>
    <p:extLst>
      <p:ext uri="{BB962C8B-B14F-4D97-AF65-F5344CB8AC3E}">
        <p14:creationId xmlns:p14="http://schemas.microsoft.com/office/powerpoint/2010/main" val="7532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Wisconsin Workshop 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</a:t>
            </a:r>
            <a:r>
              <a:rPr lang="en-US" dirty="0"/>
              <a:t>to In-place </a:t>
            </a:r>
            <a:r>
              <a:rPr lang="en-US" dirty="0" smtClean="0"/>
              <a:t>recycling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</a:t>
            </a:r>
            <a:r>
              <a:rPr lang="en-US" dirty="0"/>
              <a:t>selection </a:t>
            </a:r>
            <a:r>
              <a:rPr lang="en-US" dirty="0" smtClean="0"/>
              <a:t>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Mix </a:t>
            </a:r>
            <a:r>
              <a:rPr lang="en-US" dirty="0"/>
              <a:t>design </a:t>
            </a:r>
            <a:r>
              <a:rPr lang="en-US" dirty="0" smtClean="0"/>
              <a:t>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Pavement/Thickness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I-81 Case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Quality Assurance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Discussion</a:t>
            </a:r>
            <a:endParaRPr lang="en-US" dirty="0"/>
          </a:p>
        </p:txBody>
      </p:sp>
      <p:pic>
        <p:nvPicPr>
          <p:cNvPr id="5" name="Picture 4" descr="arra_logo_tran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279877"/>
            <a:ext cx="2348726" cy="117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4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04764"/>
            <a:ext cx="7931224" cy="4824536"/>
          </a:xfrm>
        </p:spPr>
        <p:txBody>
          <a:bodyPr/>
          <a:lstStyle/>
          <a:p>
            <a:r>
              <a:rPr lang="en-US" sz="2800" b="0" dirty="0" smtClean="0"/>
              <a:t>Students Supported:</a:t>
            </a:r>
          </a:p>
          <a:p>
            <a:pPr lvl="1"/>
            <a:r>
              <a:rPr lang="en-US" dirty="0" smtClean="0"/>
              <a:t>Elaine Bartku (MS)</a:t>
            </a:r>
          </a:p>
          <a:p>
            <a:pPr lvl="2"/>
            <a:r>
              <a:rPr lang="en-US" sz="2000" b="0" dirty="0" smtClean="0"/>
              <a:t>VDOT Scholar</a:t>
            </a:r>
          </a:p>
          <a:p>
            <a:pPr lvl="1"/>
            <a:r>
              <a:rPr lang="en-US" dirty="0" smtClean="0"/>
              <a:t>James Bryce (PhD)</a:t>
            </a:r>
            <a:endParaRPr lang="en-US" b="0" dirty="0" smtClean="0"/>
          </a:p>
          <a:p>
            <a:pPr lvl="2"/>
            <a:r>
              <a:rPr lang="en-US" sz="2000" b="0" dirty="0" smtClean="0"/>
              <a:t>Eisenhower Fellow / Via Fellow</a:t>
            </a:r>
            <a:endParaRPr lang="en-US" b="0" dirty="0" smtClean="0"/>
          </a:p>
          <a:p>
            <a:pPr lvl="1"/>
            <a:r>
              <a:rPr lang="en-US" dirty="0" smtClean="0"/>
              <a:t>Luigi Tellatin (MS)</a:t>
            </a:r>
          </a:p>
          <a:p>
            <a:pPr lvl="1"/>
            <a:r>
              <a:rPr lang="en-US" dirty="0"/>
              <a:t>Joao Santos (PhD)</a:t>
            </a:r>
          </a:p>
          <a:p>
            <a:pPr lvl="1"/>
            <a:r>
              <a:rPr lang="en-US" dirty="0" smtClean="0"/>
              <a:t>Nazana Weeks (MS)</a:t>
            </a:r>
          </a:p>
          <a:p>
            <a:pPr lvl="2"/>
            <a:r>
              <a:rPr lang="en-US" sz="2000" b="0" dirty="0"/>
              <a:t>Eisenhower Fellow</a:t>
            </a:r>
            <a:endParaRPr lang="en-US" sz="2000" dirty="0" smtClean="0"/>
          </a:p>
          <a:p>
            <a:pPr lvl="1"/>
            <a:r>
              <a:rPr lang="en-US" b="0" dirty="0"/>
              <a:t>Wilmar </a:t>
            </a:r>
            <a:r>
              <a:rPr lang="en-US" b="0" dirty="0" smtClean="0"/>
              <a:t>Fernández (post-doc, planned)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Expenditures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1340768"/>
            <a:ext cx="7107607" cy="48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232756"/>
            <a:ext cx="8748972" cy="4716524"/>
          </a:xfrm>
        </p:spPr>
        <p:txBody>
          <a:bodyPr/>
          <a:lstStyle/>
          <a:p>
            <a:pPr lvl="0"/>
            <a:r>
              <a:rPr lang="en-US" sz="2200" b="0" dirty="0" smtClean="0">
                <a:solidFill>
                  <a:srgbClr val="003300"/>
                </a:solidFill>
              </a:rPr>
              <a:t>Bryce</a:t>
            </a:r>
            <a:r>
              <a:rPr lang="en-US" sz="2200" b="0" dirty="0">
                <a:solidFill>
                  <a:srgbClr val="003300"/>
                </a:solidFill>
              </a:rPr>
              <a:t>, J., Flintsch, </a:t>
            </a:r>
            <a:r>
              <a:rPr lang="en-US" sz="2200" b="0" dirty="0" err="1">
                <a:solidFill>
                  <a:srgbClr val="003300"/>
                </a:solidFill>
              </a:rPr>
              <a:t>G.W</a:t>
            </a:r>
            <a:r>
              <a:rPr lang="en-US" sz="2200" b="0" dirty="0">
                <a:solidFill>
                  <a:srgbClr val="003300"/>
                </a:solidFill>
              </a:rPr>
              <a:t>., and Hall, R.P. “A Multi Criteria Decision Analysis Technique for Including Environmental Impacts in Sustainable Infrastructure Management Business Practices.” </a:t>
            </a:r>
            <a:r>
              <a:rPr lang="en-US" sz="2200" b="0" i="1" dirty="0">
                <a:solidFill>
                  <a:srgbClr val="003300"/>
                </a:solidFill>
              </a:rPr>
              <a:t>Transportation Research Part D: Transport &amp; Environment</a:t>
            </a:r>
            <a:r>
              <a:rPr lang="en-US" sz="2200" b="0" dirty="0">
                <a:solidFill>
                  <a:srgbClr val="003300"/>
                </a:solidFill>
              </a:rPr>
              <a:t>, 2014,</a:t>
            </a:r>
            <a:r>
              <a:rPr lang="en-US" sz="2200" b="0" i="1" dirty="0">
                <a:solidFill>
                  <a:srgbClr val="003300"/>
                </a:solidFill>
              </a:rPr>
              <a:t> </a:t>
            </a:r>
            <a:r>
              <a:rPr lang="en-US" sz="2200" b="0" dirty="0">
                <a:solidFill>
                  <a:srgbClr val="003300"/>
                </a:solidFill>
              </a:rPr>
              <a:t>No. </a:t>
            </a:r>
            <a:r>
              <a:rPr lang="en-US" sz="2200" b="0" dirty="0" smtClean="0">
                <a:solidFill>
                  <a:srgbClr val="003300"/>
                </a:solidFill>
              </a:rPr>
              <a:t>32.</a:t>
            </a:r>
            <a:endParaRPr lang="en-US" sz="2200" b="0" dirty="0">
              <a:solidFill>
                <a:srgbClr val="003300"/>
              </a:solidFill>
            </a:endParaRPr>
          </a:p>
          <a:p>
            <a:r>
              <a:rPr lang="en-US" sz="2200" b="0" dirty="0">
                <a:solidFill>
                  <a:srgbClr val="003300"/>
                </a:solidFill>
              </a:rPr>
              <a:t>Santos, J., Ferreira, A. and Flintsch, </a:t>
            </a:r>
            <a:r>
              <a:rPr lang="en-US" sz="2200" b="0" dirty="0" err="1">
                <a:solidFill>
                  <a:srgbClr val="003300"/>
                </a:solidFill>
              </a:rPr>
              <a:t>G.W</a:t>
            </a:r>
            <a:r>
              <a:rPr lang="en-US" sz="2200" b="0" dirty="0">
                <a:solidFill>
                  <a:srgbClr val="003300"/>
                </a:solidFill>
              </a:rPr>
              <a:t>., “A life cycle assessment model for pavement management: methodology and computational framework,” </a:t>
            </a:r>
            <a:r>
              <a:rPr lang="en-US" sz="2200" b="0" i="1" dirty="0">
                <a:solidFill>
                  <a:srgbClr val="003300"/>
                </a:solidFill>
              </a:rPr>
              <a:t>International Journal of Pavement Engineering</a:t>
            </a:r>
            <a:r>
              <a:rPr lang="en-US" sz="2200" b="0" dirty="0">
                <a:solidFill>
                  <a:srgbClr val="003300"/>
                </a:solidFill>
              </a:rPr>
              <a:t>, </a:t>
            </a:r>
            <a:r>
              <a:rPr lang="en-US" sz="2200" b="0" dirty="0" smtClean="0">
                <a:solidFill>
                  <a:srgbClr val="003300"/>
                </a:solidFill>
              </a:rPr>
              <a:t>2014.</a:t>
            </a:r>
            <a:r>
              <a:rPr lang="en-US" sz="2200" b="0" dirty="0">
                <a:solidFill>
                  <a:srgbClr val="003300"/>
                </a:solidFill>
              </a:rPr>
              <a:t> </a:t>
            </a:r>
            <a:endParaRPr lang="en-US" sz="2200" b="0" dirty="0" smtClean="0">
              <a:solidFill>
                <a:srgbClr val="003300"/>
              </a:solidFill>
            </a:endParaRPr>
          </a:p>
          <a:p>
            <a:r>
              <a:rPr lang="en-US" sz="2200" b="0" dirty="0" smtClean="0">
                <a:solidFill>
                  <a:srgbClr val="003300"/>
                </a:solidFill>
              </a:rPr>
              <a:t>Bryce</a:t>
            </a:r>
            <a:r>
              <a:rPr lang="en-US" sz="2200" b="0" dirty="0">
                <a:solidFill>
                  <a:srgbClr val="003300"/>
                </a:solidFill>
              </a:rPr>
              <a:t>, J., Katicha, S., Flintsch, </a:t>
            </a:r>
            <a:r>
              <a:rPr lang="en-US" sz="2200" b="0" dirty="0" err="1">
                <a:solidFill>
                  <a:srgbClr val="003300"/>
                </a:solidFill>
              </a:rPr>
              <a:t>G.W</a:t>
            </a:r>
            <a:r>
              <a:rPr lang="en-US" sz="2200" b="0" dirty="0">
                <a:solidFill>
                  <a:srgbClr val="003300"/>
                </a:solidFill>
              </a:rPr>
              <a:t>., </a:t>
            </a:r>
            <a:r>
              <a:rPr lang="en-US" sz="2200" b="0" dirty="0" err="1">
                <a:solidFill>
                  <a:srgbClr val="003300"/>
                </a:solidFill>
              </a:rPr>
              <a:t>Sivaneswaran</a:t>
            </a:r>
            <a:r>
              <a:rPr lang="en-US" sz="2200" b="0" dirty="0">
                <a:solidFill>
                  <a:srgbClr val="003300"/>
                </a:solidFill>
              </a:rPr>
              <a:t>, N., Santos, J. “Probabilistic Lifecycle Assessment as a Network-Level Evaluation Tool for the Use and Maintenance Phases of Pavements.” </a:t>
            </a:r>
            <a:r>
              <a:rPr lang="en-US" sz="2200" b="0" i="1" dirty="0">
                <a:solidFill>
                  <a:srgbClr val="003300"/>
                </a:solidFill>
              </a:rPr>
              <a:t>Journal of the Transportation Research Board</a:t>
            </a:r>
            <a:r>
              <a:rPr lang="en-US" sz="2200" b="0" dirty="0">
                <a:solidFill>
                  <a:srgbClr val="003300"/>
                </a:solidFill>
              </a:rPr>
              <a:t>, 2015, vol. 2455 (1).</a:t>
            </a:r>
          </a:p>
          <a:p>
            <a:pPr lvl="0"/>
            <a:endParaRPr lang="en-US" sz="2200" b="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Work </a:t>
            </a:r>
            <a:r>
              <a:rPr lang="en-US" sz="2400" b="0" dirty="0" smtClean="0"/>
              <a:t>(cont.)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04764"/>
            <a:ext cx="8640960" cy="4716524"/>
          </a:xfrm>
        </p:spPr>
        <p:txBody>
          <a:bodyPr/>
          <a:lstStyle/>
          <a:p>
            <a:r>
              <a:rPr lang="en-US" sz="2200" b="0" dirty="0">
                <a:solidFill>
                  <a:srgbClr val="003300"/>
                </a:solidFill>
              </a:rPr>
              <a:t>Santos, J., Ferreira, A. and Flintsch, </a:t>
            </a:r>
            <a:r>
              <a:rPr lang="en-US" sz="2200" b="0" dirty="0" err="1">
                <a:solidFill>
                  <a:srgbClr val="003300"/>
                </a:solidFill>
              </a:rPr>
              <a:t>G.W</a:t>
            </a:r>
            <a:r>
              <a:rPr lang="en-US" sz="2200" b="0" dirty="0">
                <a:solidFill>
                  <a:srgbClr val="003300"/>
                </a:solidFill>
              </a:rPr>
              <a:t>.  “A life cycle assessment model for pavement management: road pavement construction and management in Portugal,” </a:t>
            </a:r>
            <a:r>
              <a:rPr lang="en-US" sz="2200" b="0" i="1" dirty="0">
                <a:solidFill>
                  <a:srgbClr val="003300"/>
                </a:solidFill>
              </a:rPr>
              <a:t>International Journal of Pavement Engineering</a:t>
            </a:r>
            <a:r>
              <a:rPr lang="en-US" sz="2200" b="0" dirty="0">
                <a:solidFill>
                  <a:srgbClr val="003300"/>
                </a:solidFill>
              </a:rPr>
              <a:t>, 2014.</a:t>
            </a:r>
            <a:endParaRPr lang="en-US" sz="2200" dirty="0">
              <a:solidFill>
                <a:srgbClr val="003300"/>
              </a:solidFill>
            </a:endParaRPr>
          </a:p>
          <a:p>
            <a:pPr lvl="0"/>
            <a:r>
              <a:rPr lang="en-US" sz="2200" b="0" dirty="0" smtClean="0">
                <a:solidFill>
                  <a:srgbClr val="003300"/>
                </a:solidFill>
              </a:rPr>
              <a:t>Santos</a:t>
            </a:r>
            <a:r>
              <a:rPr lang="en-US" sz="2200" b="0" dirty="0">
                <a:solidFill>
                  <a:srgbClr val="003300"/>
                </a:solidFill>
              </a:rPr>
              <a:t>, J., Bryce, J., Flintsch, </a:t>
            </a:r>
            <a:r>
              <a:rPr lang="en-US" sz="2200" b="0" dirty="0" err="1">
                <a:solidFill>
                  <a:srgbClr val="003300"/>
                </a:solidFill>
              </a:rPr>
              <a:t>G.W</a:t>
            </a:r>
            <a:r>
              <a:rPr lang="en-US" sz="2200" b="0" dirty="0">
                <a:solidFill>
                  <a:srgbClr val="003300"/>
                </a:solidFill>
              </a:rPr>
              <a:t>., Ferreira, A. and Diefenderfer, B. “A life cycle assessment of in-place recycling and conventional pavement construction and maintenance practices,” </a:t>
            </a:r>
            <a:r>
              <a:rPr lang="en-US" sz="2200" b="0" i="1" dirty="0">
                <a:solidFill>
                  <a:srgbClr val="003300"/>
                </a:solidFill>
              </a:rPr>
              <a:t>Structure and Infrastructure Engineering: Maintenance, Management, Life-Cycle Design and Performance</a:t>
            </a:r>
            <a:r>
              <a:rPr lang="en-US" sz="2200" b="0" dirty="0">
                <a:solidFill>
                  <a:srgbClr val="003300"/>
                </a:solidFill>
              </a:rPr>
              <a:t>, </a:t>
            </a:r>
            <a:r>
              <a:rPr lang="en-US" sz="2200" b="0" dirty="0" smtClean="0">
                <a:solidFill>
                  <a:srgbClr val="003300"/>
                </a:solidFill>
              </a:rPr>
              <a:t>2014. </a:t>
            </a:r>
            <a:endParaRPr lang="en-US" sz="2200" b="0" dirty="0">
              <a:solidFill>
                <a:srgbClr val="003300"/>
              </a:solidFill>
            </a:endParaRPr>
          </a:p>
          <a:p>
            <a:pPr lvl="0"/>
            <a:r>
              <a:rPr lang="en-US" sz="2200" b="0" dirty="0">
                <a:solidFill>
                  <a:srgbClr val="000066"/>
                </a:solidFill>
              </a:rPr>
              <a:t>Flintsch, G., Bryce, J. “Sustainable Pavement Management.” </a:t>
            </a:r>
            <a:r>
              <a:rPr lang="en-US" sz="2200" b="0" i="1" dirty="0">
                <a:solidFill>
                  <a:srgbClr val="000066"/>
                </a:solidFill>
              </a:rPr>
              <a:t>In</a:t>
            </a:r>
            <a:r>
              <a:rPr lang="en-US" sz="2200" b="0" dirty="0">
                <a:solidFill>
                  <a:srgbClr val="000066"/>
                </a:solidFill>
              </a:rPr>
              <a:t> </a:t>
            </a:r>
            <a:r>
              <a:rPr lang="en-US" sz="2200" b="0" i="1" dirty="0">
                <a:solidFill>
                  <a:srgbClr val="000066"/>
                </a:solidFill>
              </a:rPr>
              <a:t>Climate Change, Energy, Sustainability and Pavements, </a:t>
            </a:r>
            <a:r>
              <a:rPr lang="en-US" sz="2200" b="0" dirty="0">
                <a:solidFill>
                  <a:srgbClr val="000066"/>
                </a:solidFill>
              </a:rPr>
              <a:t>eds. Gopalakrishnan, K., Steyn, </a:t>
            </a:r>
            <a:r>
              <a:rPr lang="en-US" sz="2200" b="0" dirty="0" err="1">
                <a:solidFill>
                  <a:srgbClr val="000066"/>
                </a:solidFill>
              </a:rPr>
              <a:t>W.J</a:t>
            </a:r>
            <a:r>
              <a:rPr lang="en-US" sz="2200" b="0" dirty="0">
                <a:solidFill>
                  <a:srgbClr val="000066"/>
                </a:solidFill>
              </a:rPr>
              <a:t>., and Harvey, J., September 2014, pp. 373-392. Springer: Berlin Heidelberg</a:t>
            </a:r>
            <a:r>
              <a:rPr lang="en-US" sz="2200" b="0" dirty="0" smtClean="0">
                <a:solidFill>
                  <a:srgbClr val="000066"/>
                </a:solidFill>
              </a:rPr>
              <a:t>.</a:t>
            </a:r>
            <a:endParaRPr lang="en-US" sz="2200" b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520788"/>
            <a:ext cx="7740860" cy="46445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Consortium Objectives &amp; Scope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Future directions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Work </a:t>
            </a:r>
            <a:r>
              <a:rPr lang="en-US" sz="2400" b="0" dirty="0" smtClean="0"/>
              <a:t>(cont.)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04764"/>
            <a:ext cx="8640960" cy="4716524"/>
          </a:xfrm>
        </p:spPr>
        <p:txBody>
          <a:bodyPr/>
          <a:lstStyle/>
          <a:p>
            <a:pPr lvl="0"/>
            <a:r>
              <a:rPr lang="en-US" sz="2200" b="0" dirty="0" smtClean="0">
                <a:solidFill>
                  <a:srgbClr val="003300"/>
                </a:solidFill>
              </a:rPr>
              <a:t>Bryce</a:t>
            </a:r>
            <a:r>
              <a:rPr lang="en-US" sz="2200" b="0" dirty="0">
                <a:solidFill>
                  <a:srgbClr val="003300"/>
                </a:solidFill>
              </a:rPr>
              <a:t>, J., Joao Santos, Gerardo Flintsch, Samer Katicha, Kevin McGhee, and Adelino Ferreira, 2014. “Analysis of Rolling Resistance Models to Analyze Vehicle Fuel Consumption as a Function of Pavement Properties.” </a:t>
            </a:r>
            <a:r>
              <a:rPr lang="en-US" sz="2200" b="0" i="1" dirty="0">
                <a:solidFill>
                  <a:srgbClr val="003300"/>
                </a:solidFill>
              </a:rPr>
              <a:t>12</a:t>
            </a:r>
            <a:r>
              <a:rPr lang="en-US" sz="2200" b="0" i="1" baseline="30000" dirty="0">
                <a:solidFill>
                  <a:srgbClr val="003300"/>
                </a:solidFill>
              </a:rPr>
              <a:t>th</a:t>
            </a:r>
            <a:r>
              <a:rPr lang="en-US" sz="2200" b="0" i="1" dirty="0">
                <a:solidFill>
                  <a:srgbClr val="003300"/>
                </a:solidFill>
              </a:rPr>
              <a:t> International Conference on Asphalt Pavements, </a:t>
            </a:r>
            <a:r>
              <a:rPr lang="en-US" sz="2200" b="0" dirty="0">
                <a:solidFill>
                  <a:srgbClr val="003300"/>
                </a:solidFill>
              </a:rPr>
              <a:t>Kim, R. (ed.), June </a:t>
            </a:r>
            <a:r>
              <a:rPr lang="en-US" sz="2200" b="0" dirty="0" smtClean="0">
                <a:solidFill>
                  <a:srgbClr val="003300"/>
                </a:solidFill>
              </a:rPr>
              <a:t>2014.</a:t>
            </a:r>
            <a:endParaRPr lang="en-US" sz="2200" b="0" dirty="0">
              <a:solidFill>
                <a:srgbClr val="003300"/>
              </a:solidFill>
            </a:endParaRPr>
          </a:p>
          <a:p>
            <a:pPr lvl="0"/>
            <a:r>
              <a:rPr lang="en-US" sz="2200" b="0" dirty="0">
                <a:solidFill>
                  <a:srgbClr val="003300"/>
                </a:solidFill>
              </a:rPr>
              <a:t>Santos, J., Ferreira, A. and Flintsch, G. (2014), Development and application of a life-cycle assessment model for pavement management,</a:t>
            </a:r>
            <a:r>
              <a:rPr lang="en-US" sz="2200" b="0" i="1" dirty="0">
                <a:solidFill>
                  <a:srgbClr val="003300"/>
                </a:solidFill>
              </a:rPr>
              <a:t> Proceedings of the Transport Research Arena, </a:t>
            </a:r>
            <a:r>
              <a:rPr lang="en-US" sz="2200" b="0" dirty="0">
                <a:solidFill>
                  <a:srgbClr val="003300"/>
                </a:solidFill>
              </a:rPr>
              <a:t>CD Ed., </a:t>
            </a:r>
            <a:r>
              <a:rPr lang="en-US" sz="2200" b="0" dirty="0" smtClean="0">
                <a:solidFill>
                  <a:srgbClr val="003300"/>
                </a:solidFill>
              </a:rPr>
              <a:t>June 2014, Paris</a:t>
            </a:r>
            <a:r>
              <a:rPr lang="en-US" sz="2200" b="0" dirty="0">
                <a:solidFill>
                  <a:srgbClr val="003300"/>
                </a:solidFill>
              </a:rPr>
              <a:t>, </a:t>
            </a:r>
            <a:r>
              <a:rPr lang="en-US" sz="2200" b="0" dirty="0" smtClean="0">
                <a:solidFill>
                  <a:srgbClr val="003300"/>
                </a:solidFill>
              </a:rPr>
              <a:t>France.</a:t>
            </a:r>
          </a:p>
          <a:p>
            <a:pPr lvl="0"/>
            <a:r>
              <a:rPr lang="en-US" sz="2200" b="0" dirty="0" smtClean="0">
                <a:solidFill>
                  <a:srgbClr val="800000"/>
                </a:solidFill>
              </a:rPr>
              <a:t>Santos</a:t>
            </a:r>
            <a:r>
              <a:rPr lang="en-US" sz="2200" b="0" dirty="0">
                <a:solidFill>
                  <a:srgbClr val="800000"/>
                </a:solidFill>
              </a:rPr>
              <a:t>, J., Bryce, J., Flintsch, </a:t>
            </a:r>
            <a:r>
              <a:rPr lang="en-US" sz="2200" b="0" dirty="0" err="1">
                <a:solidFill>
                  <a:srgbClr val="800000"/>
                </a:solidFill>
              </a:rPr>
              <a:t>G.W</a:t>
            </a:r>
            <a:r>
              <a:rPr lang="en-US" sz="2200" b="0" dirty="0">
                <a:solidFill>
                  <a:srgbClr val="800000"/>
                </a:solidFill>
              </a:rPr>
              <a:t>., Ferreira, A., “A Comprehensive Life Cycle Costs Analysis of In-Place Recycling and Conventional Pavement Construction and Maintenance Practices,” </a:t>
            </a:r>
            <a:r>
              <a:rPr lang="en-US" sz="2200" b="0" i="1" dirty="0">
                <a:solidFill>
                  <a:srgbClr val="800000"/>
                </a:solidFill>
              </a:rPr>
              <a:t>9</a:t>
            </a:r>
            <a:r>
              <a:rPr lang="en-US" sz="2200" b="0" i="1" baseline="30000" dirty="0">
                <a:solidFill>
                  <a:srgbClr val="800000"/>
                </a:solidFill>
              </a:rPr>
              <a:t>th</a:t>
            </a:r>
            <a:r>
              <a:rPr lang="en-US" sz="2200" b="0" i="1" dirty="0">
                <a:solidFill>
                  <a:srgbClr val="800000"/>
                </a:solidFill>
              </a:rPr>
              <a:t> International Conference on Managing Pavement Assets</a:t>
            </a:r>
            <a:r>
              <a:rPr lang="en-US" sz="2200" b="0" dirty="0">
                <a:solidFill>
                  <a:srgbClr val="800000"/>
                </a:solidFill>
              </a:rPr>
              <a:t>, Alexandria, VA, May 2015.</a:t>
            </a:r>
          </a:p>
          <a:p>
            <a:pPr marL="0" lvl="0" indent="0">
              <a:buNone/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265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i="0" dirty="0" smtClean="0">
                <a:solidFill>
                  <a:srgbClr val="FFFF00"/>
                </a:solidFill>
              </a:rPr>
              <a:t>Results </a:t>
            </a:r>
            <a:r>
              <a:rPr lang="en-US" sz="4800" b="0" i="0" dirty="0" smtClean="0">
                <a:solidFill>
                  <a:srgbClr val="FFFF00"/>
                </a:solidFill>
              </a:rPr>
              <a:t>(Sample)</a:t>
            </a:r>
            <a:endParaRPr lang="en-US" sz="4000" b="0" i="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266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b="1" dirty="0">
                <a:solidFill>
                  <a:srgbClr val="800000"/>
                </a:solidFill>
                <a:latin typeface="Times New Roman"/>
              </a:rPr>
              <a:t>Virginia Polytechnic Institute and State University</a:t>
            </a:r>
            <a:br>
              <a:rPr lang="en-US" b="1" dirty="0">
                <a:solidFill>
                  <a:srgbClr val="800000"/>
                </a:solidFill>
                <a:latin typeface="Times New Roman"/>
              </a:rPr>
            </a:br>
            <a:r>
              <a:rPr lang="en-US" sz="2400" b="1" dirty="0">
                <a:solidFill>
                  <a:srgbClr val="800000"/>
                </a:solidFill>
                <a:latin typeface="Times New Roman"/>
              </a:rPr>
              <a:t>Charles E. Via Jr. Department of Civil Engineering</a:t>
            </a:r>
            <a:endParaRPr lang="en-US" b="1" dirty="0">
              <a:solidFill>
                <a:srgbClr val="800000"/>
              </a:solidFill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16" y="231937"/>
            <a:ext cx="9216516" cy="712787"/>
          </a:xfrm>
        </p:spPr>
        <p:txBody>
          <a:bodyPr/>
          <a:lstStyle/>
          <a:p>
            <a:r>
              <a:rPr lang="en-US" dirty="0" err="1"/>
              <a:t>R2</a:t>
            </a:r>
            <a:r>
              <a:rPr lang="en-US" dirty="0"/>
              <a:t> - Incorporating the Use-phase into </a:t>
            </a:r>
            <a:r>
              <a:rPr lang="en-US" dirty="0" err="1"/>
              <a:t>LCA</a:t>
            </a:r>
            <a:r>
              <a:rPr lang="en-US" dirty="0"/>
              <a:t> for  Pavements </a:t>
            </a:r>
            <a:r>
              <a:rPr lang="en-US" dirty="0" smtClean="0"/>
              <a:t>- Approach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79512" y="1052736"/>
          <a:ext cx="8748972" cy="543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9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755576" y="1232756"/>
            <a:ext cx="7632848" cy="48605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System boundaries: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2843808" y="2067545"/>
            <a:ext cx="5827590" cy="3881735"/>
          </a:xfrm>
          <a:prstGeom prst="roundRect">
            <a:avLst/>
          </a:prstGeom>
          <a:noFill/>
          <a:ln w="57150">
            <a:solidFill>
              <a:srgbClr val="AA262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graphicFrame>
        <p:nvGraphicFramePr>
          <p:cNvPr id="5" name="Marcador de Posição de Conteúdo 3"/>
          <p:cNvGraphicFramePr>
            <a:graphicFrameLocks/>
          </p:cNvGraphicFramePr>
          <p:nvPr>
            <p:extLst/>
          </p:nvPr>
        </p:nvGraphicFramePr>
        <p:xfrm>
          <a:off x="2775188" y="2214736"/>
          <a:ext cx="6793416" cy="369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438727" y="3327684"/>
            <a:ext cx="1864375" cy="1499390"/>
            <a:chOff x="2767813" y="-50455"/>
            <a:chExt cx="2590794" cy="1056828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ângulo arredondado 6"/>
            <p:cNvSpPr/>
            <p:nvPr/>
          </p:nvSpPr>
          <p:spPr>
            <a:xfrm>
              <a:off x="2767813" y="-50455"/>
              <a:ext cx="2590793" cy="1056828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ângulo 7"/>
            <p:cNvSpPr/>
            <p:nvPr/>
          </p:nvSpPr>
          <p:spPr>
            <a:xfrm>
              <a:off x="2767814" y="52725"/>
              <a:ext cx="2590793" cy="8549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Energy sources production and delivery </a:t>
              </a:r>
              <a:endParaRPr lang="en-US" sz="2000" b="1" kern="1200" dirty="0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5143500" y="4536131"/>
            <a:ext cx="2056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Transportation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2328501" y="3880010"/>
            <a:ext cx="495300" cy="401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ângulo arredondado 11"/>
          <p:cNvSpPr/>
          <p:nvPr/>
        </p:nvSpPr>
        <p:spPr>
          <a:xfrm>
            <a:off x="152400" y="2031540"/>
            <a:ext cx="8560060" cy="3881736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749781" y="24454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Extended System Boundaries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354013"/>
            <a:ext cx="9144000" cy="712787"/>
          </a:xfrm>
        </p:spPr>
        <p:txBody>
          <a:bodyPr/>
          <a:lstStyle/>
          <a:p>
            <a:r>
              <a:rPr lang="en-US" dirty="0" smtClean="0"/>
              <a:t>2.1. Project-Level Pavement </a:t>
            </a:r>
            <a:r>
              <a:rPr lang="en-US" dirty="0" err="1" smtClean="0"/>
              <a:t>LCA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83266" y="2564480"/>
            <a:ext cx="1858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Traditional System Boundaries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460432" y="6400316"/>
            <a:ext cx="514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599A96D6-EF85-4263-BB98-65E89BF468A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6" name="Picture 15" descr="C:\Users\js\Pictures\Fotos_Tipo Pass\2013-02 (Feb)\CROPPED-IMG_joaoSant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92" y="1323608"/>
            <a:ext cx="1097280" cy="1097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01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rot="16200000">
            <a:off x="-3072606" y="3072606"/>
            <a:ext cx="6858000" cy="712787"/>
          </a:xfrm>
        </p:spPr>
        <p:txBody>
          <a:bodyPr/>
          <a:lstStyle/>
          <a:p>
            <a:r>
              <a:rPr lang="en-US" sz="2600" dirty="0" smtClean="0"/>
              <a:t>Multi-Objective </a:t>
            </a:r>
            <a:r>
              <a:rPr lang="en-US" sz="2600" dirty="0"/>
              <a:t>Optimization-Based Decision Support System for Pavement </a:t>
            </a:r>
            <a:r>
              <a:rPr lang="en-US" sz="2600" dirty="0" smtClean="0"/>
              <a:t>Management</a:t>
            </a:r>
            <a:endParaRPr lang="en-US" sz="2600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171025" y="253030"/>
            <a:ext cx="876744" cy="1233516"/>
            <a:chOff x="-43" y="2960"/>
            <a:chExt cx="844" cy="1005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-43" y="3717"/>
              <a:ext cx="84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pt-PT" sz="1400" b="1" u="none" dirty="0"/>
                <a:t>DEC-UC</a:t>
              </a: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" y="2960"/>
              <a:ext cx="565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TextBox 2"/>
          <p:cNvSpPr txBox="1"/>
          <p:nvPr/>
        </p:nvSpPr>
        <p:spPr>
          <a:xfrm flipH="1">
            <a:off x="8173407" y="1525861"/>
            <a:ext cx="93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 by </a:t>
            </a:r>
            <a:r>
              <a:rPr lang="en-US" sz="1600" dirty="0" err="1" smtClean="0"/>
              <a:t>FCT</a:t>
            </a:r>
            <a:endParaRPr lang="en-US" sz="1600" dirty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38" y="173709"/>
            <a:ext cx="7449470" cy="639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"/>
          <a:stretch/>
        </p:blipFill>
        <p:spPr bwMode="auto">
          <a:xfrm>
            <a:off x="6949866" y="4826486"/>
            <a:ext cx="2099706" cy="186624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115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1"/>
          <p:cNvSpPr txBox="1">
            <a:spLocks/>
          </p:cNvSpPr>
          <p:nvPr/>
        </p:nvSpPr>
        <p:spPr bwMode="auto">
          <a:xfrm>
            <a:off x="609992" y="1453828"/>
            <a:ext cx="7848264" cy="49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5000"/>
              <a:buFont typeface="Courier New" pitchFamily="49" charset="0"/>
              <a:buChar char="o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sz="2800" b="1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PT" dirty="0"/>
              <a:t>Use phase:</a:t>
            </a:r>
          </a:p>
          <a:p>
            <a:pPr algn="just"/>
            <a:endParaRPr lang="pt-PT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PT" sz="2800" dirty="0" smtClean="0"/>
          </a:p>
          <a:p>
            <a:pPr marL="914400" lvl="2" indent="0" algn="just">
              <a:buNone/>
            </a:pPr>
            <a:endParaRPr lang="en-US" sz="2000" b="0" dirty="0"/>
          </a:p>
          <a:p>
            <a:pPr marL="914400" lvl="2" indent="0" algn="just">
              <a:buNone/>
            </a:pPr>
            <a:endParaRPr lang="en-US" sz="1600" b="0" dirty="0"/>
          </a:p>
          <a:p>
            <a:pPr marL="914400" lvl="2" indent="0" algn="just">
              <a:buNone/>
            </a:pPr>
            <a:r>
              <a:rPr lang="en-US" sz="2000" b="0" dirty="0" smtClean="0"/>
              <a:t>   </a:t>
            </a:r>
            <a:endParaRPr lang="pt-PT" sz="2000" dirty="0" smtClean="0"/>
          </a:p>
          <a:p>
            <a:pPr lvl="1" algn="just"/>
            <a:endParaRPr lang="en-GB" sz="2400" dirty="0"/>
          </a:p>
          <a:p>
            <a:endParaRPr lang="en-US" kern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LCA Model Development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Diagrama 14"/>
          <p:cNvGraphicFramePr/>
          <p:nvPr>
            <p:extLst/>
          </p:nvPr>
        </p:nvGraphicFramePr>
        <p:xfrm>
          <a:off x="575556" y="2204864"/>
          <a:ext cx="81729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ta para baixo 1"/>
          <p:cNvSpPr/>
          <p:nvPr/>
        </p:nvSpPr>
        <p:spPr bwMode="auto">
          <a:xfrm>
            <a:off x="5454098" y="3090044"/>
            <a:ext cx="252028" cy="252028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460432" y="6400316"/>
            <a:ext cx="514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599A96D6-EF85-4263-BB98-65E89BF468A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 Probabilistic Network-level </a:t>
            </a:r>
            <a:r>
              <a:rPr lang="en-US" dirty="0" err="1" smtClean="0"/>
              <a:t>LCA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32756"/>
            <a:ext cx="8856476" cy="507656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Objective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Construct a framework to assess</a:t>
            </a:r>
            <a:br>
              <a:rPr lang="en-US" sz="2800" dirty="0" smtClean="0"/>
            </a:br>
            <a:r>
              <a:rPr lang="en-US" sz="2800" dirty="0" smtClean="0"/>
              <a:t> energy consumption at </a:t>
            </a:r>
            <a:r>
              <a:rPr lang="en-US" sz="2800" u="sng" dirty="0" smtClean="0"/>
              <a:t>network level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This can be done by: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 lvl="1">
              <a:spcAft>
                <a:spcPts val="600"/>
              </a:spcAft>
            </a:pPr>
            <a:r>
              <a:rPr lang="en-US" sz="2400" i="1" dirty="0" smtClean="0"/>
              <a:t>E</a:t>
            </a:r>
            <a:r>
              <a:rPr lang="en-US" sz="2400" i="1" baseline="-25000" dirty="0" smtClean="0"/>
              <a:t>M</a:t>
            </a:r>
            <a:r>
              <a:rPr lang="en-US" sz="2400" dirty="0" smtClean="0"/>
              <a:t> is energy consumption due to maintenance action</a:t>
            </a:r>
          </a:p>
          <a:p>
            <a:pPr lvl="2">
              <a:spcAft>
                <a:spcPts val="600"/>
              </a:spcAft>
            </a:pPr>
            <a:r>
              <a:rPr lang="en-US" sz="2000" dirty="0" smtClean="0"/>
              <a:t>Materials and Construction, Traffic Congestion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660000"/>
                </a:solidFill>
              </a:rPr>
              <a:t>Each Variable Has Uncertainty That Must Be Addressed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501008"/>
                <a:ext cx="9144000" cy="99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𝐸𝑛𝑒𝑟𝑔𝑦</m:t>
                      </m:r>
                      <m:r>
                        <a:rPr lang="en-US" sz="2000" i="1" smtClean="0">
                          <a:latin typeface="Cambria Math"/>
                        </a:rPr>
                        <m:t> </m:t>
                      </m:r>
                      <m:r>
                        <a:rPr lang="en-US" sz="2000" i="1" smtClean="0">
                          <a:latin typeface="Cambria Math"/>
                        </a:rPr>
                        <m:t>𝑆𝑎𝑣𝑖𝑛𝑔𝑠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𝐼𝑅𝐼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𝑇𝑟𝑎𝑓𝑓𝑖𝑐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𝑎𝑔𝑒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𝑎𝑔𝑒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𝐼𝑅𝐼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𝑇𝑟𝑎𝑓𝑓𝑖𝑐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1008"/>
                <a:ext cx="9144000" cy="9929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2267744" y="3480215"/>
            <a:ext cx="3456384" cy="992901"/>
          </a:xfrm>
          <a:prstGeom prst="roundRect">
            <a:avLst/>
          </a:prstGeom>
          <a:solidFill>
            <a:srgbClr val="660000">
              <a:alpha val="1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904148" y="3480215"/>
            <a:ext cx="3117896" cy="992901"/>
          </a:xfrm>
          <a:prstGeom prst="roundRect">
            <a:avLst/>
          </a:prstGeom>
          <a:solidFill>
            <a:srgbClr val="CAE8AA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8"/>
          <a:stretch/>
        </p:blipFill>
        <p:spPr>
          <a:xfrm>
            <a:off x="7589520" y="1415727"/>
            <a:ext cx="1097280" cy="133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07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6497" r="6411" b="6253"/>
          <a:stretch/>
        </p:blipFill>
        <p:spPr bwMode="auto">
          <a:xfrm>
            <a:off x="287524" y="1160748"/>
            <a:ext cx="7534100" cy="507062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712787"/>
          </a:xfrm>
        </p:spPr>
        <p:txBody>
          <a:bodyPr/>
          <a:lstStyle/>
          <a:p>
            <a:r>
              <a:rPr lang="en-US" dirty="0" smtClean="0"/>
              <a:t>Example of Network Results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6729" r="6250" b="3005"/>
          <a:stretch/>
        </p:blipFill>
        <p:spPr bwMode="auto">
          <a:xfrm>
            <a:off x="179512" y="1080761"/>
            <a:ext cx="7543800" cy="521343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4088" y="1052736"/>
            <a:ext cx="3744416" cy="1040285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rgbClr val="660000"/>
              </a:buClr>
              <a:buSzPct val="75000"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5 Year M&amp;R Analysis</a:t>
            </a:r>
          </a:p>
          <a:p>
            <a:pPr algn="r" eaLnBrk="0" hangingPunct="0">
              <a:spcBef>
                <a:spcPct val="20000"/>
              </a:spcBef>
              <a:buClr>
                <a:srgbClr val="660000"/>
              </a:buClr>
              <a:buSzPct val="75000"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NCHRP FC Model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2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Network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052"/>
            <a:ext cx="8229600" cy="4971256"/>
          </a:xfrm>
        </p:spPr>
        <p:txBody>
          <a:bodyPr/>
          <a:lstStyle/>
          <a:p>
            <a:r>
              <a:rPr lang="en-US" sz="2800" dirty="0" smtClean="0"/>
              <a:t>Network with following feasible solution set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lvl="2"/>
            <a:endParaRPr lang="en-US" sz="2000" dirty="0" smtClean="0"/>
          </a:p>
          <a:p>
            <a:r>
              <a:rPr lang="en-US" sz="2800" dirty="0" smtClean="0"/>
              <a:t>Objective: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r="3719"/>
          <a:stretch/>
        </p:blipFill>
        <p:spPr bwMode="auto">
          <a:xfrm>
            <a:off x="755576" y="1623071"/>
            <a:ext cx="7812868" cy="4068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699792" y="5753095"/>
          <a:ext cx="5973944" cy="4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2832100" imgH="215900" progId="Equation.3">
                  <p:embed/>
                </p:oleObj>
              </mc:Choice>
              <mc:Fallback>
                <p:oleObj name="Equation" r:id="rId4" imgW="28321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753095"/>
                        <a:ext cx="5973944" cy="448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22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368660"/>
            <a:ext cx="8229600" cy="712787"/>
          </a:xfrm>
        </p:spPr>
        <p:txBody>
          <a:bodyPr/>
          <a:lstStyle/>
          <a:p>
            <a:r>
              <a:rPr lang="en-US" dirty="0" smtClean="0"/>
              <a:t>2.3 </a:t>
            </a:r>
            <a:r>
              <a:rPr lang="en-US" dirty="0"/>
              <a:t>Multi-criteria </a:t>
            </a:r>
            <a:r>
              <a:rPr lang="en-US" dirty="0" smtClean="0"/>
              <a:t>Decision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50109"/>
            <a:ext cx="8229600" cy="4995215"/>
          </a:xfrm>
        </p:spPr>
        <p:txBody>
          <a:bodyPr/>
          <a:lstStyle/>
          <a:p>
            <a:pPr marL="512763" indent="-457200">
              <a:buFont typeface="+mj-lt"/>
              <a:buAutoNum type="arabicPeriod"/>
            </a:pPr>
            <a:r>
              <a:rPr lang="en-US" sz="2800" b="0" dirty="0" smtClean="0">
                <a:solidFill>
                  <a:srgbClr val="002060"/>
                </a:solidFill>
              </a:rPr>
              <a:t>Allows </a:t>
            </a:r>
            <a:r>
              <a:rPr lang="en-US" sz="2800" b="0" dirty="0">
                <a:solidFill>
                  <a:srgbClr val="002060"/>
                </a:solidFill>
              </a:rPr>
              <a:t>DM to analyze results using real </a:t>
            </a:r>
            <a:r>
              <a:rPr lang="en-US" sz="2800" b="0" dirty="0" smtClean="0">
                <a:solidFill>
                  <a:srgbClr val="002060"/>
                </a:solidFill>
              </a:rPr>
              <a:t>values</a:t>
            </a:r>
            <a:endParaRPr lang="en-US" sz="2800" b="0" dirty="0">
              <a:solidFill>
                <a:srgbClr val="002060"/>
              </a:solidFill>
            </a:endParaRPr>
          </a:p>
          <a:p>
            <a:pPr marL="512763" indent="-457200">
              <a:buFont typeface="+mj-lt"/>
              <a:buAutoNum type="arabicPeriod"/>
            </a:pPr>
            <a:r>
              <a:rPr lang="en-US" sz="2800" b="0" dirty="0">
                <a:solidFill>
                  <a:srgbClr val="002060"/>
                </a:solidFill>
              </a:rPr>
              <a:t>Provides an interface to allow DM to refine their preferences based on updated knowledge about the problem, and</a:t>
            </a:r>
          </a:p>
          <a:p>
            <a:pPr marL="512763" indent="-457200">
              <a:buFont typeface="+mj-lt"/>
              <a:buAutoNum type="arabicPeriod"/>
            </a:pPr>
            <a:r>
              <a:rPr lang="en-US" sz="2800" b="0" dirty="0">
                <a:solidFill>
                  <a:srgbClr val="002060"/>
                </a:solidFill>
              </a:rPr>
              <a:t>Presents the ability to visualize numerous criteria in a manner familiar to the </a:t>
            </a:r>
            <a:r>
              <a:rPr lang="en-US" sz="2800" b="0" dirty="0" err="1" smtClean="0">
                <a:solidFill>
                  <a:srgbClr val="002060"/>
                </a:solidFill>
              </a:rPr>
              <a:t>DM</a:t>
            </a:r>
            <a:endParaRPr lang="en-US" sz="2800" b="0" dirty="0" smtClean="0">
              <a:solidFill>
                <a:srgbClr val="002060"/>
              </a:solidFill>
            </a:endParaRPr>
          </a:p>
          <a:p>
            <a:pPr marL="1314450" lvl="2" indent="-457200">
              <a:buFont typeface="+mj-lt"/>
              <a:buAutoNum type="arabicPeriod"/>
            </a:pPr>
            <a:endParaRPr lang="en-US" sz="900" dirty="0">
              <a:solidFill>
                <a:srgbClr val="002060"/>
              </a:solidFill>
            </a:endParaRPr>
          </a:p>
          <a:p>
            <a:pPr marL="57150" indent="0">
              <a:buNone/>
            </a:pPr>
            <a:r>
              <a:rPr lang="en-US" sz="2800" dirty="0" smtClean="0">
                <a:solidFill>
                  <a:srgbClr val="660000"/>
                </a:solidFill>
              </a:rPr>
              <a:t>Approach based on a novel combination of utility theory and reference point programming</a:t>
            </a:r>
          </a:p>
          <a:p>
            <a:pPr marL="57150" indent="0" algn="r">
              <a:buNone/>
            </a:pPr>
            <a:endParaRPr lang="en-US" sz="800" b="0" dirty="0" smtClean="0"/>
          </a:p>
          <a:p>
            <a:pPr marL="57150" indent="0" algn="r">
              <a:buNone/>
            </a:pPr>
            <a:r>
              <a:rPr lang="en-US" sz="2000" b="0" dirty="0" smtClean="0"/>
              <a:t>Evaluating </a:t>
            </a:r>
            <a:r>
              <a:rPr lang="en-US" sz="2000" b="0" dirty="0"/>
              <a:t>Stakeholder Values for Sustainable Infrastructure </a:t>
            </a:r>
            <a:r>
              <a:rPr lang="en-US" sz="2000" b="0" dirty="0" smtClean="0"/>
              <a:t>Management, J. Bryce, G. Flintsch, C. </a:t>
            </a:r>
            <a:r>
              <a:rPr lang="en-US" sz="2000" b="0" dirty="0" err="1" smtClean="0"/>
              <a:t>Wernz</a:t>
            </a:r>
            <a:endParaRPr lang="en-US" sz="2000" b="0" dirty="0" smtClean="0">
              <a:solidFill>
                <a:srgbClr val="66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75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National Sustainable Pavement Consortium </a:t>
            </a:r>
            <a:r>
              <a:rPr lang="en-US" dirty="0" smtClean="0">
                <a:solidFill>
                  <a:srgbClr val="FFFF00"/>
                </a:solidFill>
              </a:rPr>
              <a:t>Objective &amp; Scope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8229600" cy="1094767"/>
          </a:xfrm>
        </p:spPr>
        <p:txBody>
          <a:bodyPr/>
          <a:lstStyle/>
          <a:p>
            <a:r>
              <a:rPr lang="en-US" dirty="0" err="1" smtClean="0"/>
              <a:t>R3</a:t>
            </a:r>
            <a:r>
              <a:rPr lang="en-US" dirty="0" smtClean="0"/>
              <a:t> </a:t>
            </a:r>
            <a:r>
              <a:rPr lang="en-US" dirty="0"/>
              <a:t>Use of </a:t>
            </a:r>
            <a:r>
              <a:rPr lang="en-US" dirty="0" err="1"/>
              <a:t>LCA</a:t>
            </a:r>
            <a:r>
              <a:rPr lang="en-US" dirty="0"/>
              <a:t> in pavement-type selection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Work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385242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Literature Review </a:t>
            </a:r>
          </a:p>
          <a:p>
            <a:pPr lvl="1"/>
            <a:r>
              <a:rPr lang="en-US" sz="2400" b="0" dirty="0" smtClean="0"/>
              <a:t>Use </a:t>
            </a:r>
            <a:r>
              <a:rPr lang="en-US" sz="2400" b="0" dirty="0"/>
              <a:t>of </a:t>
            </a:r>
            <a:r>
              <a:rPr lang="en-US" sz="2400" b="0" dirty="0" err="1"/>
              <a:t>LCA</a:t>
            </a:r>
            <a:r>
              <a:rPr lang="en-US" sz="2400" b="0" dirty="0"/>
              <a:t> for pavement type selection and </a:t>
            </a:r>
            <a:endParaRPr lang="en-US" sz="2400" b="0" dirty="0" smtClean="0"/>
          </a:p>
          <a:p>
            <a:pPr lvl="1"/>
            <a:r>
              <a:rPr lang="en-US" sz="2400" b="0" dirty="0" smtClean="0"/>
              <a:t>How </a:t>
            </a:r>
            <a:r>
              <a:rPr lang="en-US" sz="2400" b="0" dirty="0"/>
              <a:t>road agencies are combining the various aspects into multi-criteria decision making (</a:t>
            </a:r>
            <a:r>
              <a:rPr lang="en-US" sz="2400" b="0" dirty="0" err="1"/>
              <a:t>MCDM</a:t>
            </a:r>
            <a:r>
              <a:rPr lang="en-US" sz="2400" b="0" dirty="0"/>
              <a:t>) processes.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Scoping Workshop </a:t>
            </a:r>
          </a:p>
          <a:p>
            <a:pPr lvl="1"/>
            <a:r>
              <a:rPr lang="en-US" sz="2400" b="0" dirty="0" smtClean="0"/>
              <a:t>Discuss </a:t>
            </a:r>
            <a:r>
              <a:rPr lang="en-US" sz="2400" b="0" dirty="0"/>
              <a:t>the boundaries and scope of the </a:t>
            </a:r>
            <a:r>
              <a:rPr lang="en-US" sz="2400" b="0" dirty="0" err="1"/>
              <a:t>LCA</a:t>
            </a:r>
            <a:r>
              <a:rPr lang="en-US" sz="2400" b="0" dirty="0"/>
              <a:t> for pavement type </a:t>
            </a:r>
            <a:r>
              <a:rPr lang="en-US" sz="2400" b="0" dirty="0" smtClean="0"/>
              <a:t>selection</a:t>
            </a:r>
          </a:p>
          <a:p>
            <a:pPr lvl="1"/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9613" y="6416675"/>
            <a:ext cx="4284575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R3</a:t>
            </a:r>
            <a:r>
              <a:rPr lang="en-US" dirty="0" smtClean="0"/>
              <a:t> Work Plan </a:t>
            </a:r>
            <a:r>
              <a:rPr lang="en-US" sz="2400" b="0" dirty="0" smtClean="0"/>
              <a:t>(cont.)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Key input parameters</a:t>
            </a:r>
          </a:p>
          <a:p>
            <a:pPr lvl="1"/>
            <a:r>
              <a:rPr lang="en-US" sz="2400" b="0" dirty="0"/>
              <a:t>Which ones need more research?</a:t>
            </a:r>
          </a:p>
          <a:p>
            <a:pPr lvl="1"/>
            <a:r>
              <a:rPr lang="en-US" sz="2400" b="0" dirty="0"/>
              <a:t>How to select the input parameters when many (potentially differing) sources are found</a:t>
            </a:r>
            <a:r>
              <a:rPr lang="en-US" sz="2400" b="0" dirty="0" smtClean="0"/>
              <a:t>?</a:t>
            </a:r>
            <a:endParaRPr lang="en-US" sz="2400" dirty="0" smtClean="0"/>
          </a:p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Level </a:t>
            </a:r>
            <a:r>
              <a:rPr lang="en-US" dirty="0"/>
              <a:t>of accuracy and uncertainty </a:t>
            </a:r>
          </a:p>
          <a:p>
            <a:pPr marL="858837" lvl="1" indent="-457200"/>
            <a:r>
              <a:rPr lang="en-US" sz="2400" b="0" dirty="0" smtClean="0"/>
              <a:t>Do we need too adopt a probabilistic approach?</a:t>
            </a:r>
            <a:endParaRPr lang="en-US" sz="2400" b="0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Guidelines on how to apply </a:t>
            </a:r>
            <a:r>
              <a:rPr lang="en-US" dirty="0" err="1" smtClean="0"/>
              <a:t>LCA</a:t>
            </a:r>
            <a:r>
              <a:rPr lang="en-US" dirty="0" smtClean="0"/>
              <a:t> in pavement type selection</a:t>
            </a:r>
          </a:p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Implementation tool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9613" y="6416675"/>
            <a:ext cx="4284575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Center for Sustainable Transportation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R1</a:t>
            </a:r>
            <a:r>
              <a:rPr lang="en-US" dirty="0" smtClean="0"/>
              <a:t>:  I-81 Case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Early Performance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Sustainability Aspects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776"/>
            <a:ext cx="8331460" cy="4716524"/>
          </a:xfrm>
        </p:spPr>
        <p:txBody>
          <a:bodyPr/>
          <a:lstStyle/>
          <a:p>
            <a:pPr marL="57150" indent="0">
              <a:spcBef>
                <a:spcPts val="2400"/>
              </a:spcBef>
              <a:buNone/>
            </a:pPr>
            <a:r>
              <a:rPr lang="en-US" dirty="0" smtClean="0"/>
              <a:t>CP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dirty="0" smtClean="0"/>
              <a:t>HIR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dirty="0" smtClean="0"/>
              <a:t>CIR</a:t>
            </a:r>
          </a:p>
          <a:p>
            <a:pPr marL="57150" indent="0">
              <a:spcBef>
                <a:spcPts val="2400"/>
              </a:spcBef>
              <a:buNone/>
            </a:pPr>
            <a:r>
              <a:rPr lang="en-US" dirty="0" smtClean="0"/>
              <a:t>FDR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sz="1200" b="0" dirty="0" smtClean="0"/>
          </a:p>
          <a:p>
            <a:pPr marL="914400" lvl="2" indent="0">
              <a:buNone/>
            </a:pPr>
            <a:endParaRPr lang="en-US" sz="1200" b="0" dirty="0"/>
          </a:p>
          <a:p>
            <a:pPr marL="914400" lvl="2" indent="0">
              <a:buNone/>
            </a:pPr>
            <a:r>
              <a:rPr lang="en-US" sz="1200" b="0" dirty="0" smtClean="0"/>
              <a:t>	Figures provided by Andrei Dragos, Ph.D, PE in his document: </a:t>
            </a:r>
            <a:r>
              <a:rPr lang="en-US" sz="1200" b="0" i="1" dirty="0" smtClean="0"/>
              <a:t>How Green is Your 	Pavement?  Recycling and Reclaiming strategies in pavement management systems</a:t>
            </a:r>
            <a:r>
              <a:rPr lang="en-US" sz="1200" b="0" dirty="0" smtClean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26" y="1816330"/>
            <a:ext cx="7116038" cy="3474888"/>
          </a:xfrm>
          <a:prstGeom prst="rect">
            <a:avLst/>
          </a:prstGeom>
          <a:noFill/>
          <a:ln>
            <a:noFill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r>
              <a:rPr lang="en-US" dirty="0" smtClean="0"/>
              <a:t>In-situ Pavement Recycling Methods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1270"/>
            <a:ext cx="7149290" cy="342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7" y="1820487"/>
            <a:ext cx="7190856" cy="346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7149290" cy="3449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6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715"/>
            <a:ext cx="8229600" cy="1143000"/>
          </a:xfrm>
        </p:spPr>
        <p:txBody>
          <a:bodyPr/>
          <a:lstStyle/>
          <a:p>
            <a:r>
              <a:rPr lang="en-US" sz="4000" dirty="0"/>
              <a:t>1. 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4114800"/>
          </a:xfrm>
        </p:spPr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AADT = 23,000 (28 percent trucks)</a:t>
            </a:r>
            <a:endParaRPr lang="en-US" b="0" dirty="0" smtClean="0"/>
          </a:p>
          <a:p>
            <a:pPr lvl="0" eaLnBrk="1" hangingPunct="1">
              <a:defRPr/>
            </a:pPr>
            <a:r>
              <a:rPr lang="en-US" dirty="0" smtClean="0"/>
              <a:t>7.2 lane miles</a:t>
            </a:r>
          </a:p>
          <a:p>
            <a:pPr lvl="0" eaLnBrk="1" hangingPunct="1">
              <a:defRPr/>
            </a:pPr>
            <a:r>
              <a:rPr lang="en-US" dirty="0" smtClean="0"/>
              <a:t>$7.6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198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17AB54-AF00-409E-AFC5-5ADFDC03800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12974" y="3558387"/>
            <a:ext cx="5885843" cy="2613025"/>
            <a:chOff x="3112974" y="3558387"/>
            <a:chExt cx="5885843" cy="2613025"/>
          </a:xfrm>
        </p:grpSpPr>
        <p:grpSp>
          <p:nvGrpSpPr>
            <p:cNvPr id="7" name="Group 6"/>
            <p:cNvGrpSpPr/>
            <p:nvPr/>
          </p:nvGrpSpPr>
          <p:grpSpPr>
            <a:xfrm>
              <a:off x="3112974" y="3558387"/>
              <a:ext cx="5885843" cy="2613025"/>
              <a:chOff x="3038326" y="3371767"/>
              <a:chExt cx="5885843" cy="2613025"/>
            </a:xfrm>
          </p:grpSpPr>
          <p:sp>
            <p:nvSpPr>
              <p:cNvPr id="9" name="Freeform 8"/>
              <p:cNvSpPr/>
              <p:nvPr/>
            </p:nvSpPr>
            <p:spPr bwMode="auto">
              <a:xfrm>
                <a:off x="3038326" y="3371767"/>
                <a:ext cx="5523933" cy="2545086"/>
              </a:xfrm>
              <a:custGeom>
                <a:avLst/>
                <a:gdLst>
                  <a:gd name="connsiteX0" fmla="*/ 3974972 w 7853552"/>
                  <a:gd name="connsiteY0" fmla="*/ 1097280 h 3725965"/>
                  <a:gd name="connsiteX1" fmla="*/ 4005452 w 7853552"/>
                  <a:gd name="connsiteY1" fmla="*/ 1104900 h 3725965"/>
                  <a:gd name="connsiteX2" fmla="*/ 4081652 w 7853552"/>
                  <a:gd name="connsiteY2" fmla="*/ 1120140 h 3725965"/>
                  <a:gd name="connsiteX3" fmla="*/ 4112132 w 7853552"/>
                  <a:gd name="connsiteY3" fmla="*/ 1165860 h 3725965"/>
                  <a:gd name="connsiteX4" fmla="*/ 4157852 w 7853552"/>
                  <a:gd name="connsiteY4" fmla="*/ 1257300 h 3725965"/>
                  <a:gd name="connsiteX5" fmla="*/ 4173092 w 7853552"/>
                  <a:gd name="connsiteY5" fmla="*/ 1280160 h 3725965"/>
                  <a:gd name="connsiteX6" fmla="*/ 4195952 w 7853552"/>
                  <a:gd name="connsiteY6" fmla="*/ 1287780 h 3725965"/>
                  <a:gd name="connsiteX7" fmla="*/ 4211192 w 7853552"/>
                  <a:gd name="connsiteY7" fmla="*/ 1310640 h 3725965"/>
                  <a:gd name="connsiteX8" fmla="*/ 4264532 w 7853552"/>
                  <a:gd name="connsiteY8" fmla="*/ 1325880 h 3725965"/>
                  <a:gd name="connsiteX9" fmla="*/ 4340732 w 7853552"/>
                  <a:gd name="connsiteY9" fmla="*/ 1318260 h 3725965"/>
                  <a:gd name="connsiteX10" fmla="*/ 4355972 w 7853552"/>
                  <a:gd name="connsiteY10" fmla="*/ 1272540 h 3725965"/>
                  <a:gd name="connsiteX11" fmla="*/ 4378832 w 7853552"/>
                  <a:gd name="connsiteY11" fmla="*/ 1257300 h 3725965"/>
                  <a:gd name="connsiteX12" fmla="*/ 4394072 w 7853552"/>
                  <a:gd name="connsiteY12" fmla="*/ 1211580 h 3725965"/>
                  <a:gd name="connsiteX13" fmla="*/ 4401692 w 7853552"/>
                  <a:gd name="connsiteY13" fmla="*/ 1181100 h 3725965"/>
                  <a:gd name="connsiteX14" fmla="*/ 4416932 w 7853552"/>
                  <a:gd name="connsiteY14" fmla="*/ 1135380 h 3725965"/>
                  <a:gd name="connsiteX15" fmla="*/ 4424552 w 7853552"/>
                  <a:gd name="connsiteY15" fmla="*/ 1112520 h 3725965"/>
                  <a:gd name="connsiteX16" fmla="*/ 4432172 w 7853552"/>
                  <a:gd name="connsiteY16" fmla="*/ 1082040 h 3725965"/>
                  <a:gd name="connsiteX17" fmla="*/ 4477892 w 7853552"/>
                  <a:gd name="connsiteY17" fmla="*/ 1059180 h 3725965"/>
                  <a:gd name="connsiteX18" fmla="*/ 4500752 w 7853552"/>
                  <a:gd name="connsiteY18" fmla="*/ 1013460 h 3725965"/>
                  <a:gd name="connsiteX19" fmla="*/ 4531232 w 7853552"/>
                  <a:gd name="connsiteY19" fmla="*/ 944880 h 3725965"/>
                  <a:gd name="connsiteX20" fmla="*/ 4546472 w 7853552"/>
                  <a:gd name="connsiteY20" fmla="*/ 876300 h 3725965"/>
                  <a:gd name="connsiteX21" fmla="*/ 4561712 w 7853552"/>
                  <a:gd name="connsiteY21" fmla="*/ 830580 h 3725965"/>
                  <a:gd name="connsiteX22" fmla="*/ 4576952 w 7853552"/>
                  <a:gd name="connsiteY22" fmla="*/ 807720 h 3725965"/>
                  <a:gd name="connsiteX23" fmla="*/ 4599812 w 7853552"/>
                  <a:gd name="connsiteY23" fmla="*/ 800100 h 3725965"/>
                  <a:gd name="connsiteX24" fmla="*/ 4622672 w 7853552"/>
                  <a:gd name="connsiteY24" fmla="*/ 807720 h 3725965"/>
                  <a:gd name="connsiteX25" fmla="*/ 4668392 w 7853552"/>
                  <a:gd name="connsiteY25" fmla="*/ 838200 h 3725965"/>
                  <a:gd name="connsiteX26" fmla="*/ 4714112 w 7853552"/>
                  <a:gd name="connsiteY26" fmla="*/ 861060 h 3725965"/>
                  <a:gd name="connsiteX27" fmla="*/ 4759832 w 7853552"/>
                  <a:gd name="connsiteY27" fmla="*/ 883920 h 3725965"/>
                  <a:gd name="connsiteX28" fmla="*/ 4782692 w 7853552"/>
                  <a:gd name="connsiteY28" fmla="*/ 876300 h 3725965"/>
                  <a:gd name="connsiteX29" fmla="*/ 4790312 w 7853552"/>
                  <a:gd name="connsiteY29" fmla="*/ 830580 h 3725965"/>
                  <a:gd name="connsiteX30" fmla="*/ 4797932 w 7853552"/>
                  <a:gd name="connsiteY30" fmla="*/ 800100 h 3725965"/>
                  <a:gd name="connsiteX31" fmla="*/ 4851272 w 7853552"/>
                  <a:gd name="connsiteY31" fmla="*/ 739140 h 3725965"/>
                  <a:gd name="connsiteX32" fmla="*/ 4874132 w 7853552"/>
                  <a:gd name="connsiteY32" fmla="*/ 693420 h 3725965"/>
                  <a:gd name="connsiteX33" fmla="*/ 4881752 w 7853552"/>
                  <a:gd name="connsiteY33" fmla="*/ 670560 h 3725965"/>
                  <a:gd name="connsiteX34" fmla="*/ 4927472 w 7853552"/>
                  <a:gd name="connsiteY34" fmla="*/ 655320 h 3725965"/>
                  <a:gd name="connsiteX35" fmla="*/ 4980812 w 7853552"/>
                  <a:gd name="connsiteY35" fmla="*/ 640080 h 3725965"/>
                  <a:gd name="connsiteX36" fmla="*/ 5057012 w 7853552"/>
                  <a:gd name="connsiteY36" fmla="*/ 617220 h 3725965"/>
                  <a:gd name="connsiteX37" fmla="*/ 5072252 w 7853552"/>
                  <a:gd name="connsiteY37" fmla="*/ 571500 h 3725965"/>
                  <a:gd name="connsiteX38" fmla="*/ 5079872 w 7853552"/>
                  <a:gd name="connsiteY38" fmla="*/ 548640 h 3725965"/>
                  <a:gd name="connsiteX39" fmla="*/ 5072252 w 7853552"/>
                  <a:gd name="connsiteY39" fmla="*/ 525780 h 3725965"/>
                  <a:gd name="connsiteX40" fmla="*/ 5095112 w 7853552"/>
                  <a:gd name="connsiteY40" fmla="*/ 480060 h 3725965"/>
                  <a:gd name="connsiteX41" fmla="*/ 5140832 w 7853552"/>
                  <a:gd name="connsiteY41" fmla="*/ 449580 h 3725965"/>
                  <a:gd name="connsiteX42" fmla="*/ 5163692 w 7853552"/>
                  <a:gd name="connsiteY42" fmla="*/ 434340 h 3725965"/>
                  <a:gd name="connsiteX43" fmla="*/ 5186552 w 7853552"/>
                  <a:gd name="connsiteY43" fmla="*/ 388620 h 3725965"/>
                  <a:gd name="connsiteX44" fmla="*/ 5201792 w 7853552"/>
                  <a:gd name="connsiteY44" fmla="*/ 365760 h 3725965"/>
                  <a:gd name="connsiteX45" fmla="*/ 5217032 w 7853552"/>
                  <a:gd name="connsiteY45" fmla="*/ 152400 h 3725965"/>
                  <a:gd name="connsiteX46" fmla="*/ 5232272 w 7853552"/>
                  <a:gd name="connsiteY46" fmla="*/ 106680 h 3725965"/>
                  <a:gd name="connsiteX47" fmla="*/ 5255132 w 7853552"/>
                  <a:gd name="connsiteY47" fmla="*/ 83820 h 3725965"/>
                  <a:gd name="connsiteX48" fmla="*/ 5285612 w 7853552"/>
                  <a:gd name="connsiteY48" fmla="*/ 15240 h 3725965"/>
                  <a:gd name="connsiteX49" fmla="*/ 5308472 w 7853552"/>
                  <a:gd name="connsiteY49" fmla="*/ 0 h 3725965"/>
                  <a:gd name="connsiteX50" fmla="*/ 5331332 w 7853552"/>
                  <a:gd name="connsiteY50" fmla="*/ 15240 h 3725965"/>
                  <a:gd name="connsiteX51" fmla="*/ 5392292 w 7853552"/>
                  <a:gd name="connsiteY51" fmla="*/ 30480 h 3725965"/>
                  <a:gd name="connsiteX52" fmla="*/ 5438012 w 7853552"/>
                  <a:gd name="connsiteY52" fmla="*/ 60960 h 3725965"/>
                  <a:gd name="connsiteX53" fmla="*/ 5460872 w 7853552"/>
                  <a:gd name="connsiteY53" fmla="*/ 76200 h 3725965"/>
                  <a:gd name="connsiteX54" fmla="*/ 5514212 w 7853552"/>
                  <a:gd name="connsiteY54" fmla="*/ 137160 h 3725965"/>
                  <a:gd name="connsiteX55" fmla="*/ 5544692 w 7853552"/>
                  <a:gd name="connsiteY55" fmla="*/ 175260 h 3725965"/>
                  <a:gd name="connsiteX56" fmla="*/ 5552312 w 7853552"/>
                  <a:gd name="connsiteY56" fmla="*/ 198120 h 3725965"/>
                  <a:gd name="connsiteX57" fmla="*/ 5598032 w 7853552"/>
                  <a:gd name="connsiteY57" fmla="*/ 228600 h 3725965"/>
                  <a:gd name="connsiteX58" fmla="*/ 5643752 w 7853552"/>
                  <a:gd name="connsiteY58" fmla="*/ 266700 h 3725965"/>
                  <a:gd name="connsiteX59" fmla="*/ 5658992 w 7853552"/>
                  <a:gd name="connsiteY59" fmla="*/ 289560 h 3725965"/>
                  <a:gd name="connsiteX60" fmla="*/ 5689472 w 7853552"/>
                  <a:gd name="connsiteY60" fmla="*/ 304800 h 3725965"/>
                  <a:gd name="connsiteX61" fmla="*/ 5735192 w 7853552"/>
                  <a:gd name="connsiteY61" fmla="*/ 327660 h 3725965"/>
                  <a:gd name="connsiteX62" fmla="*/ 5750432 w 7853552"/>
                  <a:gd name="connsiteY62" fmla="*/ 350520 h 3725965"/>
                  <a:gd name="connsiteX63" fmla="*/ 5796152 w 7853552"/>
                  <a:gd name="connsiteY63" fmla="*/ 373380 h 3725965"/>
                  <a:gd name="connsiteX64" fmla="*/ 5811392 w 7853552"/>
                  <a:gd name="connsiteY64" fmla="*/ 350520 h 3725965"/>
                  <a:gd name="connsiteX65" fmla="*/ 5826632 w 7853552"/>
                  <a:gd name="connsiteY65" fmla="*/ 304800 h 3725965"/>
                  <a:gd name="connsiteX66" fmla="*/ 5857112 w 7853552"/>
                  <a:gd name="connsiteY66" fmla="*/ 236220 h 3725965"/>
                  <a:gd name="connsiteX67" fmla="*/ 5864732 w 7853552"/>
                  <a:gd name="connsiteY67" fmla="*/ 213360 h 3725965"/>
                  <a:gd name="connsiteX68" fmla="*/ 5956172 w 7853552"/>
                  <a:gd name="connsiteY68" fmla="*/ 190500 h 3725965"/>
                  <a:gd name="connsiteX69" fmla="*/ 6039992 w 7853552"/>
                  <a:gd name="connsiteY69" fmla="*/ 198120 h 3725965"/>
                  <a:gd name="connsiteX70" fmla="*/ 6085712 w 7853552"/>
                  <a:gd name="connsiteY70" fmla="*/ 213360 h 3725965"/>
                  <a:gd name="connsiteX71" fmla="*/ 6093332 w 7853552"/>
                  <a:gd name="connsiteY71" fmla="*/ 236220 h 3725965"/>
                  <a:gd name="connsiteX72" fmla="*/ 6116192 w 7853552"/>
                  <a:gd name="connsiteY72" fmla="*/ 251460 h 3725965"/>
                  <a:gd name="connsiteX73" fmla="*/ 6100952 w 7853552"/>
                  <a:gd name="connsiteY73" fmla="*/ 358140 h 3725965"/>
                  <a:gd name="connsiteX74" fmla="*/ 6108572 w 7853552"/>
                  <a:gd name="connsiteY74" fmla="*/ 419100 h 3725965"/>
                  <a:gd name="connsiteX75" fmla="*/ 6169532 w 7853552"/>
                  <a:gd name="connsiteY75" fmla="*/ 449580 h 3725965"/>
                  <a:gd name="connsiteX76" fmla="*/ 6222872 w 7853552"/>
                  <a:gd name="connsiteY76" fmla="*/ 457200 h 3725965"/>
                  <a:gd name="connsiteX77" fmla="*/ 6268592 w 7853552"/>
                  <a:gd name="connsiteY77" fmla="*/ 472440 h 3725965"/>
                  <a:gd name="connsiteX78" fmla="*/ 6291452 w 7853552"/>
                  <a:gd name="connsiteY78" fmla="*/ 480060 h 3725965"/>
                  <a:gd name="connsiteX79" fmla="*/ 6360032 w 7853552"/>
                  <a:gd name="connsiteY79" fmla="*/ 487680 h 3725965"/>
                  <a:gd name="connsiteX80" fmla="*/ 6390512 w 7853552"/>
                  <a:gd name="connsiteY80" fmla="*/ 541020 h 3725965"/>
                  <a:gd name="connsiteX81" fmla="*/ 6420992 w 7853552"/>
                  <a:gd name="connsiteY81" fmla="*/ 579120 h 3725965"/>
                  <a:gd name="connsiteX82" fmla="*/ 6466712 w 7853552"/>
                  <a:gd name="connsiteY82" fmla="*/ 594360 h 3725965"/>
                  <a:gd name="connsiteX83" fmla="*/ 6489572 w 7853552"/>
                  <a:gd name="connsiteY83" fmla="*/ 601980 h 3725965"/>
                  <a:gd name="connsiteX84" fmla="*/ 6504812 w 7853552"/>
                  <a:gd name="connsiteY84" fmla="*/ 647700 h 3725965"/>
                  <a:gd name="connsiteX85" fmla="*/ 6542912 w 7853552"/>
                  <a:gd name="connsiteY85" fmla="*/ 716280 h 3725965"/>
                  <a:gd name="connsiteX86" fmla="*/ 6550532 w 7853552"/>
                  <a:gd name="connsiteY86" fmla="*/ 815340 h 3725965"/>
                  <a:gd name="connsiteX87" fmla="*/ 6573392 w 7853552"/>
                  <a:gd name="connsiteY87" fmla="*/ 838200 h 3725965"/>
                  <a:gd name="connsiteX88" fmla="*/ 6588632 w 7853552"/>
                  <a:gd name="connsiteY88" fmla="*/ 883920 h 3725965"/>
                  <a:gd name="connsiteX89" fmla="*/ 6558152 w 7853552"/>
                  <a:gd name="connsiteY89" fmla="*/ 952500 h 3725965"/>
                  <a:gd name="connsiteX90" fmla="*/ 6489572 w 7853552"/>
                  <a:gd name="connsiteY90" fmla="*/ 990600 h 3725965"/>
                  <a:gd name="connsiteX91" fmla="*/ 6466712 w 7853552"/>
                  <a:gd name="connsiteY91" fmla="*/ 1005840 h 3725965"/>
                  <a:gd name="connsiteX92" fmla="*/ 6420992 w 7853552"/>
                  <a:gd name="connsiteY92" fmla="*/ 1028700 h 3725965"/>
                  <a:gd name="connsiteX93" fmla="*/ 6413372 w 7853552"/>
                  <a:gd name="connsiteY93" fmla="*/ 1051560 h 3725965"/>
                  <a:gd name="connsiteX94" fmla="*/ 6382892 w 7853552"/>
                  <a:gd name="connsiteY94" fmla="*/ 1097280 h 3725965"/>
                  <a:gd name="connsiteX95" fmla="*/ 6367652 w 7853552"/>
                  <a:gd name="connsiteY95" fmla="*/ 1120140 h 3725965"/>
                  <a:gd name="connsiteX96" fmla="*/ 6352412 w 7853552"/>
                  <a:gd name="connsiteY96" fmla="*/ 1143000 h 3725965"/>
                  <a:gd name="connsiteX97" fmla="*/ 6337172 w 7853552"/>
                  <a:gd name="connsiteY97" fmla="*/ 1165860 h 3725965"/>
                  <a:gd name="connsiteX98" fmla="*/ 6344792 w 7853552"/>
                  <a:gd name="connsiteY98" fmla="*/ 1226820 h 3725965"/>
                  <a:gd name="connsiteX99" fmla="*/ 6360032 w 7853552"/>
                  <a:gd name="connsiteY99" fmla="*/ 1272540 h 3725965"/>
                  <a:gd name="connsiteX100" fmla="*/ 6367652 w 7853552"/>
                  <a:gd name="connsiteY100" fmla="*/ 1341120 h 3725965"/>
                  <a:gd name="connsiteX101" fmla="*/ 6375272 w 7853552"/>
                  <a:gd name="connsiteY101" fmla="*/ 1363980 h 3725965"/>
                  <a:gd name="connsiteX102" fmla="*/ 6420992 w 7853552"/>
                  <a:gd name="connsiteY102" fmla="*/ 1379220 h 3725965"/>
                  <a:gd name="connsiteX103" fmla="*/ 6611492 w 7853552"/>
                  <a:gd name="connsiteY103" fmla="*/ 1386840 h 3725965"/>
                  <a:gd name="connsiteX104" fmla="*/ 6634352 w 7853552"/>
                  <a:gd name="connsiteY104" fmla="*/ 1402080 h 3725965"/>
                  <a:gd name="connsiteX105" fmla="*/ 6657212 w 7853552"/>
                  <a:gd name="connsiteY105" fmla="*/ 1447800 h 3725965"/>
                  <a:gd name="connsiteX106" fmla="*/ 6672452 w 7853552"/>
                  <a:gd name="connsiteY106" fmla="*/ 1470660 h 3725965"/>
                  <a:gd name="connsiteX107" fmla="*/ 6687692 w 7853552"/>
                  <a:gd name="connsiteY107" fmla="*/ 1516380 h 3725965"/>
                  <a:gd name="connsiteX108" fmla="*/ 6695312 w 7853552"/>
                  <a:gd name="connsiteY108" fmla="*/ 1539240 h 3725965"/>
                  <a:gd name="connsiteX109" fmla="*/ 6718172 w 7853552"/>
                  <a:gd name="connsiteY109" fmla="*/ 1554480 h 3725965"/>
                  <a:gd name="connsiteX110" fmla="*/ 6763892 w 7853552"/>
                  <a:gd name="connsiteY110" fmla="*/ 1569720 h 3725965"/>
                  <a:gd name="connsiteX111" fmla="*/ 6832472 w 7853552"/>
                  <a:gd name="connsiteY111" fmla="*/ 1592580 h 3725965"/>
                  <a:gd name="connsiteX112" fmla="*/ 6878192 w 7853552"/>
                  <a:gd name="connsiteY112" fmla="*/ 1607820 h 3725965"/>
                  <a:gd name="connsiteX113" fmla="*/ 6901052 w 7853552"/>
                  <a:gd name="connsiteY113" fmla="*/ 1615440 h 3725965"/>
                  <a:gd name="connsiteX114" fmla="*/ 7061072 w 7853552"/>
                  <a:gd name="connsiteY114" fmla="*/ 1623060 h 3725965"/>
                  <a:gd name="connsiteX115" fmla="*/ 7076312 w 7853552"/>
                  <a:gd name="connsiteY115" fmla="*/ 1645920 h 3725965"/>
                  <a:gd name="connsiteX116" fmla="*/ 7099172 w 7853552"/>
                  <a:gd name="connsiteY116" fmla="*/ 1661160 h 3725965"/>
                  <a:gd name="connsiteX117" fmla="*/ 7106792 w 7853552"/>
                  <a:gd name="connsiteY117" fmla="*/ 1684020 h 3725965"/>
                  <a:gd name="connsiteX118" fmla="*/ 7122032 w 7853552"/>
                  <a:gd name="connsiteY118" fmla="*/ 1706880 h 3725965"/>
                  <a:gd name="connsiteX119" fmla="*/ 7114412 w 7853552"/>
                  <a:gd name="connsiteY119" fmla="*/ 1729740 h 3725965"/>
                  <a:gd name="connsiteX120" fmla="*/ 7137272 w 7853552"/>
                  <a:gd name="connsiteY120" fmla="*/ 1790700 h 3725965"/>
                  <a:gd name="connsiteX121" fmla="*/ 7205852 w 7853552"/>
                  <a:gd name="connsiteY121" fmla="*/ 1813560 h 3725965"/>
                  <a:gd name="connsiteX122" fmla="*/ 7259192 w 7853552"/>
                  <a:gd name="connsiteY122" fmla="*/ 1836420 h 3725965"/>
                  <a:gd name="connsiteX123" fmla="*/ 7327772 w 7853552"/>
                  <a:gd name="connsiteY123" fmla="*/ 1866900 h 3725965"/>
                  <a:gd name="connsiteX124" fmla="*/ 7343012 w 7853552"/>
                  <a:gd name="connsiteY124" fmla="*/ 1889760 h 3725965"/>
                  <a:gd name="connsiteX125" fmla="*/ 7365872 w 7853552"/>
                  <a:gd name="connsiteY125" fmla="*/ 1897380 h 3725965"/>
                  <a:gd name="connsiteX126" fmla="*/ 7396352 w 7853552"/>
                  <a:gd name="connsiteY126" fmla="*/ 1943100 h 3725965"/>
                  <a:gd name="connsiteX127" fmla="*/ 7388732 w 7853552"/>
                  <a:gd name="connsiteY127" fmla="*/ 2026920 h 3725965"/>
                  <a:gd name="connsiteX128" fmla="*/ 7381112 w 7853552"/>
                  <a:gd name="connsiteY128" fmla="*/ 2065020 h 3725965"/>
                  <a:gd name="connsiteX129" fmla="*/ 7358252 w 7853552"/>
                  <a:gd name="connsiteY129" fmla="*/ 2080260 h 3725965"/>
                  <a:gd name="connsiteX130" fmla="*/ 7343012 w 7853552"/>
                  <a:gd name="connsiteY130" fmla="*/ 2125980 h 3725965"/>
                  <a:gd name="connsiteX131" fmla="*/ 7335392 w 7853552"/>
                  <a:gd name="connsiteY131" fmla="*/ 2148840 h 3725965"/>
                  <a:gd name="connsiteX132" fmla="*/ 7327772 w 7853552"/>
                  <a:gd name="connsiteY132" fmla="*/ 2346960 h 3725965"/>
                  <a:gd name="connsiteX133" fmla="*/ 7320152 w 7853552"/>
                  <a:gd name="connsiteY133" fmla="*/ 2385060 h 3725965"/>
                  <a:gd name="connsiteX134" fmla="*/ 7304912 w 7853552"/>
                  <a:gd name="connsiteY134" fmla="*/ 2430780 h 3725965"/>
                  <a:gd name="connsiteX135" fmla="*/ 7320152 w 7853552"/>
                  <a:gd name="connsiteY135" fmla="*/ 2476500 h 3725965"/>
                  <a:gd name="connsiteX136" fmla="*/ 7365872 w 7853552"/>
                  <a:gd name="connsiteY136" fmla="*/ 2491740 h 3725965"/>
                  <a:gd name="connsiteX137" fmla="*/ 7411592 w 7853552"/>
                  <a:gd name="connsiteY137" fmla="*/ 2514600 h 3725965"/>
                  <a:gd name="connsiteX138" fmla="*/ 7411592 w 7853552"/>
                  <a:gd name="connsiteY138" fmla="*/ 2659380 h 3725965"/>
                  <a:gd name="connsiteX139" fmla="*/ 7381112 w 7853552"/>
                  <a:gd name="connsiteY139" fmla="*/ 2667000 h 3725965"/>
                  <a:gd name="connsiteX140" fmla="*/ 7312532 w 7853552"/>
                  <a:gd name="connsiteY140" fmla="*/ 2697480 h 3725965"/>
                  <a:gd name="connsiteX141" fmla="*/ 7274432 w 7853552"/>
                  <a:gd name="connsiteY141" fmla="*/ 2743200 h 3725965"/>
                  <a:gd name="connsiteX142" fmla="*/ 7251572 w 7853552"/>
                  <a:gd name="connsiteY142" fmla="*/ 2819400 h 3725965"/>
                  <a:gd name="connsiteX143" fmla="*/ 7243952 w 7853552"/>
                  <a:gd name="connsiteY143" fmla="*/ 2842260 h 3725965"/>
                  <a:gd name="connsiteX144" fmla="*/ 7251572 w 7853552"/>
                  <a:gd name="connsiteY144" fmla="*/ 2903220 h 3725965"/>
                  <a:gd name="connsiteX145" fmla="*/ 7274432 w 7853552"/>
                  <a:gd name="connsiteY145" fmla="*/ 2918460 h 3725965"/>
                  <a:gd name="connsiteX146" fmla="*/ 7304912 w 7853552"/>
                  <a:gd name="connsiteY146" fmla="*/ 2926080 h 3725965"/>
                  <a:gd name="connsiteX147" fmla="*/ 7327772 w 7853552"/>
                  <a:gd name="connsiteY147" fmla="*/ 2933700 h 3725965"/>
                  <a:gd name="connsiteX148" fmla="*/ 7343012 w 7853552"/>
                  <a:gd name="connsiteY148" fmla="*/ 2956560 h 3725965"/>
                  <a:gd name="connsiteX149" fmla="*/ 7365872 w 7853552"/>
                  <a:gd name="connsiteY149" fmla="*/ 2979420 h 3725965"/>
                  <a:gd name="connsiteX150" fmla="*/ 7381112 w 7853552"/>
                  <a:gd name="connsiteY150" fmla="*/ 3017520 h 3725965"/>
                  <a:gd name="connsiteX151" fmla="*/ 7396352 w 7853552"/>
                  <a:gd name="connsiteY151" fmla="*/ 3063240 h 3725965"/>
                  <a:gd name="connsiteX152" fmla="*/ 7449692 w 7853552"/>
                  <a:gd name="connsiteY152" fmla="*/ 3124200 h 3725965"/>
                  <a:gd name="connsiteX153" fmla="*/ 7487792 w 7853552"/>
                  <a:gd name="connsiteY153" fmla="*/ 3162300 h 3725965"/>
                  <a:gd name="connsiteX154" fmla="*/ 7510652 w 7853552"/>
                  <a:gd name="connsiteY154" fmla="*/ 3169920 h 3725965"/>
                  <a:gd name="connsiteX155" fmla="*/ 7556372 w 7853552"/>
                  <a:gd name="connsiteY155" fmla="*/ 3200400 h 3725965"/>
                  <a:gd name="connsiteX156" fmla="*/ 7586852 w 7853552"/>
                  <a:gd name="connsiteY156" fmla="*/ 3208020 h 3725965"/>
                  <a:gd name="connsiteX157" fmla="*/ 7609712 w 7853552"/>
                  <a:gd name="connsiteY157" fmla="*/ 3215640 h 3725965"/>
                  <a:gd name="connsiteX158" fmla="*/ 7724012 w 7853552"/>
                  <a:gd name="connsiteY158" fmla="*/ 3223260 h 3725965"/>
                  <a:gd name="connsiteX159" fmla="*/ 7739252 w 7853552"/>
                  <a:gd name="connsiteY159" fmla="*/ 3253740 h 3725965"/>
                  <a:gd name="connsiteX160" fmla="*/ 7746872 w 7853552"/>
                  <a:gd name="connsiteY160" fmla="*/ 3276600 h 3725965"/>
                  <a:gd name="connsiteX161" fmla="*/ 7769732 w 7853552"/>
                  <a:gd name="connsiteY161" fmla="*/ 3284220 h 3725965"/>
                  <a:gd name="connsiteX162" fmla="*/ 7792592 w 7853552"/>
                  <a:gd name="connsiteY162" fmla="*/ 3368040 h 3725965"/>
                  <a:gd name="connsiteX163" fmla="*/ 7792592 w 7853552"/>
                  <a:gd name="connsiteY163" fmla="*/ 3368040 h 3725965"/>
                  <a:gd name="connsiteX164" fmla="*/ 7800212 w 7853552"/>
                  <a:gd name="connsiteY164" fmla="*/ 3398520 h 3725965"/>
                  <a:gd name="connsiteX165" fmla="*/ 7815452 w 7853552"/>
                  <a:gd name="connsiteY165" fmla="*/ 3421380 h 3725965"/>
                  <a:gd name="connsiteX166" fmla="*/ 7823072 w 7853552"/>
                  <a:gd name="connsiteY166" fmla="*/ 3444240 h 3725965"/>
                  <a:gd name="connsiteX167" fmla="*/ 7838312 w 7853552"/>
                  <a:gd name="connsiteY167" fmla="*/ 3543300 h 3725965"/>
                  <a:gd name="connsiteX168" fmla="*/ 7853552 w 7853552"/>
                  <a:gd name="connsiteY168" fmla="*/ 3566160 h 3725965"/>
                  <a:gd name="connsiteX169" fmla="*/ 7838312 w 7853552"/>
                  <a:gd name="connsiteY169" fmla="*/ 3611880 h 3725965"/>
                  <a:gd name="connsiteX170" fmla="*/ 7769732 w 7853552"/>
                  <a:gd name="connsiteY170" fmla="*/ 3589020 h 3725965"/>
                  <a:gd name="connsiteX171" fmla="*/ 7754492 w 7853552"/>
                  <a:gd name="connsiteY171" fmla="*/ 3566160 h 3725965"/>
                  <a:gd name="connsiteX172" fmla="*/ 7678292 w 7853552"/>
                  <a:gd name="connsiteY172" fmla="*/ 3550920 h 3725965"/>
                  <a:gd name="connsiteX173" fmla="*/ 7525892 w 7853552"/>
                  <a:gd name="connsiteY173" fmla="*/ 3467100 h 3725965"/>
                  <a:gd name="connsiteX174" fmla="*/ 7472552 w 7853552"/>
                  <a:gd name="connsiteY174" fmla="*/ 3459480 h 3725965"/>
                  <a:gd name="connsiteX175" fmla="*/ 7449692 w 7853552"/>
                  <a:gd name="connsiteY175" fmla="*/ 3444240 h 3725965"/>
                  <a:gd name="connsiteX176" fmla="*/ 7419212 w 7853552"/>
                  <a:gd name="connsiteY176" fmla="*/ 3421380 h 3725965"/>
                  <a:gd name="connsiteX177" fmla="*/ 7442072 w 7853552"/>
                  <a:gd name="connsiteY177" fmla="*/ 3444240 h 3725965"/>
                  <a:gd name="connsiteX178" fmla="*/ 7449692 w 7853552"/>
                  <a:gd name="connsiteY178" fmla="*/ 3474720 h 3725965"/>
                  <a:gd name="connsiteX179" fmla="*/ 7457312 w 7853552"/>
                  <a:gd name="connsiteY179" fmla="*/ 3497580 h 3725965"/>
                  <a:gd name="connsiteX180" fmla="*/ 7449692 w 7853552"/>
                  <a:gd name="connsiteY180" fmla="*/ 3688080 h 3725965"/>
                  <a:gd name="connsiteX181" fmla="*/ 7426832 w 7853552"/>
                  <a:gd name="connsiteY181" fmla="*/ 3695700 h 3725965"/>
                  <a:gd name="connsiteX182" fmla="*/ 6260972 w 7853552"/>
                  <a:gd name="connsiteY182" fmla="*/ 3703320 h 3725965"/>
                  <a:gd name="connsiteX183" fmla="*/ 4127372 w 7853552"/>
                  <a:gd name="connsiteY183" fmla="*/ 3710940 h 3725965"/>
                  <a:gd name="connsiteX184" fmla="*/ 4096892 w 7853552"/>
                  <a:gd name="connsiteY184" fmla="*/ 3718560 h 3725965"/>
                  <a:gd name="connsiteX185" fmla="*/ 4112132 w 7853552"/>
                  <a:gd name="connsiteY185" fmla="*/ 3695700 h 3725965"/>
                  <a:gd name="connsiteX186" fmla="*/ 4074032 w 7853552"/>
                  <a:gd name="connsiteY186" fmla="*/ 3688080 h 3725965"/>
                  <a:gd name="connsiteX187" fmla="*/ 4043552 w 7853552"/>
                  <a:gd name="connsiteY187" fmla="*/ 3680460 h 3725965"/>
                  <a:gd name="connsiteX188" fmla="*/ 3875912 w 7853552"/>
                  <a:gd name="connsiteY188" fmla="*/ 3688080 h 3725965"/>
                  <a:gd name="connsiteX189" fmla="*/ 3243452 w 7853552"/>
                  <a:gd name="connsiteY189" fmla="*/ 3672840 h 3725965"/>
                  <a:gd name="connsiteX190" fmla="*/ 2801492 w 7853552"/>
                  <a:gd name="connsiteY190" fmla="*/ 3657600 h 3725965"/>
                  <a:gd name="connsiteX191" fmla="*/ 2694812 w 7853552"/>
                  <a:gd name="connsiteY191" fmla="*/ 3649980 h 3725965"/>
                  <a:gd name="connsiteX192" fmla="*/ 1925192 w 7853552"/>
                  <a:gd name="connsiteY192" fmla="*/ 3634740 h 3725965"/>
                  <a:gd name="connsiteX193" fmla="*/ 1666112 w 7853552"/>
                  <a:gd name="connsiteY193" fmla="*/ 3619500 h 3725965"/>
                  <a:gd name="connsiteX194" fmla="*/ 1589912 w 7853552"/>
                  <a:gd name="connsiteY194" fmla="*/ 3611880 h 3725965"/>
                  <a:gd name="connsiteX195" fmla="*/ 1551812 w 7853552"/>
                  <a:gd name="connsiteY195" fmla="*/ 3604260 h 3725965"/>
                  <a:gd name="connsiteX196" fmla="*/ 1498472 w 7853552"/>
                  <a:gd name="connsiteY196" fmla="*/ 3596640 h 3725965"/>
                  <a:gd name="connsiteX197" fmla="*/ 1224152 w 7853552"/>
                  <a:gd name="connsiteY197" fmla="*/ 3573780 h 3725965"/>
                  <a:gd name="connsiteX198" fmla="*/ 1079372 w 7853552"/>
                  <a:gd name="connsiteY198" fmla="*/ 3566160 h 3725965"/>
                  <a:gd name="connsiteX199" fmla="*/ 774572 w 7853552"/>
                  <a:gd name="connsiteY199" fmla="*/ 3573780 h 3725965"/>
                  <a:gd name="connsiteX200" fmla="*/ 500252 w 7853552"/>
                  <a:gd name="connsiteY200" fmla="*/ 3589020 h 3725965"/>
                  <a:gd name="connsiteX201" fmla="*/ 469772 w 7853552"/>
                  <a:gd name="connsiteY201" fmla="*/ 3581400 h 3725965"/>
                  <a:gd name="connsiteX202" fmla="*/ 515492 w 7853552"/>
                  <a:gd name="connsiteY202" fmla="*/ 3535680 h 3725965"/>
                  <a:gd name="connsiteX203" fmla="*/ 302132 w 7853552"/>
                  <a:gd name="connsiteY203" fmla="*/ 3520440 h 3725965"/>
                  <a:gd name="connsiteX204" fmla="*/ 279272 w 7853552"/>
                  <a:gd name="connsiteY204" fmla="*/ 3512820 h 3725965"/>
                  <a:gd name="connsiteX205" fmla="*/ 225932 w 7853552"/>
                  <a:gd name="connsiteY205" fmla="*/ 3505200 h 3725965"/>
                  <a:gd name="connsiteX206" fmla="*/ 12572 w 7853552"/>
                  <a:gd name="connsiteY206" fmla="*/ 3497580 h 3725965"/>
                  <a:gd name="connsiteX207" fmla="*/ 65912 w 7853552"/>
                  <a:gd name="connsiteY207" fmla="*/ 3467100 h 3725965"/>
                  <a:gd name="connsiteX208" fmla="*/ 81152 w 7853552"/>
                  <a:gd name="connsiteY208" fmla="*/ 3444240 h 3725965"/>
                  <a:gd name="connsiteX209" fmla="*/ 157352 w 7853552"/>
                  <a:gd name="connsiteY209" fmla="*/ 3421380 h 3725965"/>
                  <a:gd name="connsiteX210" fmla="*/ 203072 w 7853552"/>
                  <a:gd name="connsiteY210" fmla="*/ 3406140 h 3725965"/>
                  <a:gd name="connsiteX211" fmla="*/ 225932 w 7853552"/>
                  <a:gd name="connsiteY211" fmla="*/ 3398520 h 3725965"/>
                  <a:gd name="connsiteX212" fmla="*/ 256412 w 7853552"/>
                  <a:gd name="connsiteY212" fmla="*/ 3390900 h 3725965"/>
                  <a:gd name="connsiteX213" fmla="*/ 324992 w 7853552"/>
                  <a:gd name="connsiteY213" fmla="*/ 3375660 h 3725965"/>
                  <a:gd name="connsiteX214" fmla="*/ 347852 w 7853552"/>
                  <a:gd name="connsiteY214" fmla="*/ 3360420 h 3725965"/>
                  <a:gd name="connsiteX215" fmla="*/ 363092 w 7853552"/>
                  <a:gd name="connsiteY215" fmla="*/ 3337560 h 3725965"/>
                  <a:gd name="connsiteX216" fmla="*/ 378332 w 7853552"/>
                  <a:gd name="connsiteY216" fmla="*/ 3291840 h 3725965"/>
                  <a:gd name="connsiteX217" fmla="*/ 401192 w 7853552"/>
                  <a:gd name="connsiteY217" fmla="*/ 3284220 h 3725965"/>
                  <a:gd name="connsiteX218" fmla="*/ 431672 w 7853552"/>
                  <a:gd name="connsiteY218" fmla="*/ 3268980 h 3725965"/>
                  <a:gd name="connsiteX219" fmla="*/ 561212 w 7853552"/>
                  <a:gd name="connsiteY219" fmla="*/ 3261360 h 3725965"/>
                  <a:gd name="connsiteX220" fmla="*/ 606932 w 7853552"/>
                  <a:gd name="connsiteY220" fmla="*/ 3246120 h 3725965"/>
                  <a:gd name="connsiteX221" fmla="*/ 622172 w 7853552"/>
                  <a:gd name="connsiteY221" fmla="*/ 3108960 h 3725965"/>
                  <a:gd name="connsiteX222" fmla="*/ 637412 w 7853552"/>
                  <a:gd name="connsiteY222" fmla="*/ 3086100 h 3725965"/>
                  <a:gd name="connsiteX223" fmla="*/ 683132 w 7853552"/>
                  <a:gd name="connsiteY223" fmla="*/ 3048000 h 3725965"/>
                  <a:gd name="connsiteX224" fmla="*/ 713612 w 7853552"/>
                  <a:gd name="connsiteY224" fmla="*/ 3040380 h 3725965"/>
                  <a:gd name="connsiteX225" fmla="*/ 766952 w 7853552"/>
                  <a:gd name="connsiteY225" fmla="*/ 2979420 h 3725965"/>
                  <a:gd name="connsiteX226" fmla="*/ 789812 w 7853552"/>
                  <a:gd name="connsiteY226" fmla="*/ 2933700 h 3725965"/>
                  <a:gd name="connsiteX227" fmla="*/ 805052 w 7853552"/>
                  <a:gd name="connsiteY227" fmla="*/ 2880360 h 3725965"/>
                  <a:gd name="connsiteX228" fmla="*/ 827912 w 7853552"/>
                  <a:gd name="connsiteY228" fmla="*/ 2872740 h 3725965"/>
                  <a:gd name="connsiteX229" fmla="*/ 888872 w 7853552"/>
                  <a:gd name="connsiteY229" fmla="*/ 2865120 h 3725965"/>
                  <a:gd name="connsiteX230" fmla="*/ 934592 w 7853552"/>
                  <a:gd name="connsiteY230" fmla="*/ 2842260 h 3725965"/>
                  <a:gd name="connsiteX231" fmla="*/ 995552 w 7853552"/>
                  <a:gd name="connsiteY231" fmla="*/ 2788920 h 3725965"/>
                  <a:gd name="connsiteX232" fmla="*/ 1117472 w 7853552"/>
                  <a:gd name="connsiteY232" fmla="*/ 2750820 h 3725965"/>
                  <a:gd name="connsiteX233" fmla="*/ 1193672 w 7853552"/>
                  <a:gd name="connsiteY233" fmla="*/ 2727960 h 3725965"/>
                  <a:gd name="connsiteX234" fmla="*/ 1216532 w 7853552"/>
                  <a:gd name="connsiteY234" fmla="*/ 2720340 h 3725965"/>
                  <a:gd name="connsiteX235" fmla="*/ 1277492 w 7853552"/>
                  <a:gd name="connsiteY235" fmla="*/ 2689860 h 3725965"/>
                  <a:gd name="connsiteX236" fmla="*/ 1307972 w 7853552"/>
                  <a:gd name="connsiteY236" fmla="*/ 2644140 h 3725965"/>
                  <a:gd name="connsiteX237" fmla="*/ 1330832 w 7853552"/>
                  <a:gd name="connsiteY237" fmla="*/ 2636520 h 3725965"/>
                  <a:gd name="connsiteX238" fmla="*/ 1353692 w 7853552"/>
                  <a:gd name="connsiteY238" fmla="*/ 2590800 h 3725965"/>
                  <a:gd name="connsiteX239" fmla="*/ 1376552 w 7853552"/>
                  <a:gd name="connsiteY239" fmla="*/ 2545080 h 3725965"/>
                  <a:gd name="connsiteX240" fmla="*/ 1399412 w 7853552"/>
                  <a:gd name="connsiteY240" fmla="*/ 2529840 h 3725965"/>
                  <a:gd name="connsiteX241" fmla="*/ 1414652 w 7853552"/>
                  <a:gd name="connsiteY241" fmla="*/ 2506980 h 3725965"/>
                  <a:gd name="connsiteX242" fmla="*/ 1483232 w 7853552"/>
                  <a:gd name="connsiteY242" fmla="*/ 2453640 h 3725965"/>
                  <a:gd name="connsiteX243" fmla="*/ 1528952 w 7853552"/>
                  <a:gd name="connsiteY243" fmla="*/ 2438400 h 3725965"/>
                  <a:gd name="connsiteX244" fmla="*/ 1551812 w 7853552"/>
                  <a:gd name="connsiteY244" fmla="*/ 2446020 h 3725965"/>
                  <a:gd name="connsiteX245" fmla="*/ 1574672 w 7853552"/>
                  <a:gd name="connsiteY245" fmla="*/ 2537460 h 3725965"/>
                  <a:gd name="connsiteX246" fmla="*/ 1589912 w 7853552"/>
                  <a:gd name="connsiteY246" fmla="*/ 2583180 h 3725965"/>
                  <a:gd name="connsiteX247" fmla="*/ 1620392 w 7853552"/>
                  <a:gd name="connsiteY247" fmla="*/ 2606040 h 3725965"/>
                  <a:gd name="connsiteX248" fmla="*/ 1666112 w 7853552"/>
                  <a:gd name="connsiteY248" fmla="*/ 2636520 h 3725965"/>
                  <a:gd name="connsiteX249" fmla="*/ 1711832 w 7853552"/>
                  <a:gd name="connsiteY249" fmla="*/ 2682240 h 3725965"/>
                  <a:gd name="connsiteX250" fmla="*/ 1734692 w 7853552"/>
                  <a:gd name="connsiteY250" fmla="*/ 2727960 h 3725965"/>
                  <a:gd name="connsiteX251" fmla="*/ 1742312 w 7853552"/>
                  <a:gd name="connsiteY251" fmla="*/ 2750820 h 3725965"/>
                  <a:gd name="connsiteX252" fmla="*/ 1765172 w 7853552"/>
                  <a:gd name="connsiteY252" fmla="*/ 2758440 h 3725965"/>
                  <a:gd name="connsiteX253" fmla="*/ 1788032 w 7853552"/>
                  <a:gd name="connsiteY253" fmla="*/ 2773680 h 3725965"/>
                  <a:gd name="connsiteX254" fmla="*/ 1833752 w 7853552"/>
                  <a:gd name="connsiteY254" fmla="*/ 2788920 h 3725965"/>
                  <a:gd name="connsiteX255" fmla="*/ 1864232 w 7853552"/>
                  <a:gd name="connsiteY255" fmla="*/ 2811780 h 3725965"/>
                  <a:gd name="connsiteX256" fmla="*/ 2016632 w 7853552"/>
                  <a:gd name="connsiteY256" fmla="*/ 2796540 h 3725965"/>
                  <a:gd name="connsiteX257" fmla="*/ 2085212 w 7853552"/>
                  <a:gd name="connsiteY257" fmla="*/ 2788920 h 3725965"/>
                  <a:gd name="connsiteX258" fmla="*/ 2108072 w 7853552"/>
                  <a:gd name="connsiteY258" fmla="*/ 2781300 h 3725965"/>
                  <a:gd name="connsiteX259" fmla="*/ 2153792 w 7853552"/>
                  <a:gd name="connsiteY259" fmla="*/ 2750820 h 3725965"/>
                  <a:gd name="connsiteX260" fmla="*/ 2169032 w 7853552"/>
                  <a:gd name="connsiteY260" fmla="*/ 2727960 h 3725965"/>
                  <a:gd name="connsiteX261" fmla="*/ 2237612 w 7853552"/>
                  <a:gd name="connsiteY261" fmla="*/ 2735580 h 3725965"/>
                  <a:gd name="connsiteX262" fmla="*/ 2283332 w 7853552"/>
                  <a:gd name="connsiteY262" fmla="*/ 2766060 h 3725965"/>
                  <a:gd name="connsiteX263" fmla="*/ 2321432 w 7853552"/>
                  <a:gd name="connsiteY263" fmla="*/ 2819400 h 3725965"/>
                  <a:gd name="connsiteX264" fmla="*/ 2405252 w 7853552"/>
                  <a:gd name="connsiteY264" fmla="*/ 2811780 h 3725965"/>
                  <a:gd name="connsiteX265" fmla="*/ 2450972 w 7853552"/>
                  <a:gd name="connsiteY265" fmla="*/ 2781300 h 3725965"/>
                  <a:gd name="connsiteX266" fmla="*/ 2466212 w 7853552"/>
                  <a:gd name="connsiteY266" fmla="*/ 2758440 h 3725965"/>
                  <a:gd name="connsiteX267" fmla="*/ 2511932 w 7853552"/>
                  <a:gd name="connsiteY267" fmla="*/ 2743200 h 3725965"/>
                  <a:gd name="connsiteX268" fmla="*/ 2534792 w 7853552"/>
                  <a:gd name="connsiteY268" fmla="*/ 2735580 h 3725965"/>
                  <a:gd name="connsiteX269" fmla="*/ 2557652 w 7853552"/>
                  <a:gd name="connsiteY269" fmla="*/ 2720340 h 3725965"/>
                  <a:gd name="connsiteX270" fmla="*/ 2641472 w 7853552"/>
                  <a:gd name="connsiteY270" fmla="*/ 2705100 h 3725965"/>
                  <a:gd name="connsiteX271" fmla="*/ 2717672 w 7853552"/>
                  <a:gd name="connsiteY271" fmla="*/ 2682240 h 3725965"/>
                  <a:gd name="connsiteX272" fmla="*/ 2725292 w 7853552"/>
                  <a:gd name="connsiteY272" fmla="*/ 2606040 h 3725965"/>
                  <a:gd name="connsiteX273" fmla="*/ 2748152 w 7853552"/>
                  <a:gd name="connsiteY273" fmla="*/ 2613660 h 3725965"/>
                  <a:gd name="connsiteX274" fmla="*/ 2923412 w 7853552"/>
                  <a:gd name="connsiteY274" fmla="*/ 2606040 h 3725965"/>
                  <a:gd name="connsiteX275" fmla="*/ 2999612 w 7853552"/>
                  <a:gd name="connsiteY275" fmla="*/ 2590800 h 3725965"/>
                  <a:gd name="connsiteX276" fmla="*/ 3022472 w 7853552"/>
                  <a:gd name="connsiteY276" fmla="*/ 2575560 h 3725965"/>
                  <a:gd name="connsiteX277" fmla="*/ 3037712 w 7853552"/>
                  <a:gd name="connsiteY277" fmla="*/ 2552700 h 3725965"/>
                  <a:gd name="connsiteX278" fmla="*/ 3113912 w 7853552"/>
                  <a:gd name="connsiteY278" fmla="*/ 2529840 h 3725965"/>
                  <a:gd name="connsiteX279" fmla="*/ 3190112 w 7853552"/>
                  <a:gd name="connsiteY279" fmla="*/ 2522220 h 3725965"/>
                  <a:gd name="connsiteX280" fmla="*/ 3235832 w 7853552"/>
                  <a:gd name="connsiteY280" fmla="*/ 2499360 h 3725965"/>
                  <a:gd name="connsiteX281" fmla="*/ 3251072 w 7853552"/>
                  <a:gd name="connsiteY281" fmla="*/ 2476500 h 3725965"/>
                  <a:gd name="connsiteX282" fmla="*/ 3258692 w 7853552"/>
                  <a:gd name="connsiteY282" fmla="*/ 2453640 h 3725965"/>
                  <a:gd name="connsiteX283" fmla="*/ 3266312 w 7853552"/>
                  <a:gd name="connsiteY283" fmla="*/ 2423160 h 3725965"/>
                  <a:gd name="connsiteX284" fmla="*/ 3312032 w 7853552"/>
                  <a:gd name="connsiteY284" fmla="*/ 2385060 h 3725965"/>
                  <a:gd name="connsiteX285" fmla="*/ 3334892 w 7853552"/>
                  <a:gd name="connsiteY285" fmla="*/ 2377440 h 3725965"/>
                  <a:gd name="connsiteX286" fmla="*/ 3380612 w 7853552"/>
                  <a:gd name="connsiteY286" fmla="*/ 2354580 h 3725965"/>
                  <a:gd name="connsiteX287" fmla="*/ 3334892 w 7853552"/>
                  <a:gd name="connsiteY287" fmla="*/ 2301240 h 3725965"/>
                  <a:gd name="connsiteX288" fmla="*/ 3304412 w 7853552"/>
                  <a:gd name="connsiteY288" fmla="*/ 2255520 h 3725965"/>
                  <a:gd name="connsiteX289" fmla="*/ 3319652 w 7853552"/>
                  <a:gd name="connsiteY289" fmla="*/ 2186940 h 3725965"/>
                  <a:gd name="connsiteX290" fmla="*/ 3342512 w 7853552"/>
                  <a:gd name="connsiteY290" fmla="*/ 2171700 h 3725965"/>
                  <a:gd name="connsiteX291" fmla="*/ 3403472 w 7853552"/>
                  <a:gd name="connsiteY291" fmla="*/ 2103120 h 3725965"/>
                  <a:gd name="connsiteX292" fmla="*/ 3426332 w 7853552"/>
                  <a:gd name="connsiteY292" fmla="*/ 2080260 h 3725965"/>
                  <a:gd name="connsiteX293" fmla="*/ 3441572 w 7853552"/>
                  <a:gd name="connsiteY293" fmla="*/ 2057400 h 3725965"/>
                  <a:gd name="connsiteX294" fmla="*/ 3487292 w 7853552"/>
                  <a:gd name="connsiteY294" fmla="*/ 2026920 h 3725965"/>
                  <a:gd name="connsiteX295" fmla="*/ 3517772 w 7853552"/>
                  <a:gd name="connsiteY295" fmla="*/ 1981200 h 3725965"/>
                  <a:gd name="connsiteX296" fmla="*/ 3548252 w 7853552"/>
                  <a:gd name="connsiteY296" fmla="*/ 1958340 h 3725965"/>
                  <a:gd name="connsiteX297" fmla="*/ 3601592 w 7853552"/>
                  <a:gd name="connsiteY297" fmla="*/ 1905000 h 3725965"/>
                  <a:gd name="connsiteX298" fmla="*/ 3609212 w 7853552"/>
                  <a:gd name="connsiteY298" fmla="*/ 1874520 h 3725965"/>
                  <a:gd name="connsiteX299" fmla="*/ 3647312 w 7853552"/>
                  <a:gd name="connsiteY299" fmla="*/ 1828800 h 3725965"/>
                  <a:gd name="connsiteX300" fmla="*/ 3662552 w 7853552"/>
                  <a:gd name="connsiteY300" fmla="*/ 1775460 h 3725965"/>
                  <a:gd name="connsiteX301" fmla="*/ 3677792 w 7853552"/>
                  <a:gd name="connsiteY301" fmla="*/ 1729740 h 3725965"/>
                  <a:gd name="connsiteX302" fmla="*/ 3685412 w 7853552"/>
                  <a:gd name="connsiteY302" fmla="*/ 1706880 h 3725965"/>
                  <a:gd name="connsiteX303" fmla="*/ 3708272 w 7853552"/>
                  <a:gd name="connsiteY303" fmla="*/ 1645920 h 3725965"/>
                  <a:gd name="connsiteX304" fmla="*/ 3746372 w 7853552"/>
                  <a:gd name="connsiteY304" fmla="*/ 1600200 h 3725965"/>
                  <a:gd name="connsiteX305" fmla="*/ 3776852 w 7853552"/>
                  <a:gd name="connsiteY305" fmla="*/ 1562100 h 3725965"/>
                  <a:gd name="connsiteX306" fmla="*/ 3792092 w 7853552"/>
                  <a:gd name="connsiteY306" fmla="*/ 1539240 h 3725965"/>
                  <a:gd name="connsiteX307" fmla="*/ 3814952 w 7853552"/>
                  <a:gd name="connsiteY307" fmla="*/ 1516380 h 3725965"/>
                  <a:gd name="connsiteX308" fmla="*/ 3830192 w 7853552"/>
                  <a:gd name="connsiteY308" fmla="*/ 1493520 h 3725965"/>
                  <a:gd name="connsiteX309" fmla="*/ 3845432 w 7853552"/>
                  <a:gd name="connsiteY309" fmla="*/ 1447800 h 3725965"/>
                  <a:gd name="connsiteX310" fmla="*/ 3853052 w 7853552"/>
                  <a:gd name="connsiteY310" fmla="*/ 1371600 h 3725965"/>
                  <a:gd name="connsiteX311" fmla="*/ 3883532 w 7853552"/>
                  <a:gd name="connsiteY311" fmla="*/ 1325880 h 3725965"/>
                  <a:gd name="connsiteX312" fmla="*/ 3906392 w 7853552"/>
                  <a:gd name="connsiteY312" fmla="*/ 1280160 h 3725965"/>
                  <a:gd name="connsiteX313" fmla="*/ 3929252 w 7853552"/>
                  <a:gd name="connsiteY313" fmla="*/ 1257300 h 3725965"/>
                  <a:gd name="connsiteX314" fmla="*/ 3944492 w 7853552"/>
                  <a:gd name="connsiteY314" fmla="*/ 1234440 h 3725965"/>
                  <a:gd name="connsiteX315" fmla="*/ 3959732 w 7853552"/>
                  <a:gd name="connsiteY315" fmla="*/ 1188720 h 3725965"/>
                  <a:gd name="connsiteX316" fmla="*/ 3967352 w 7853552"/>
                  <a:gd name="connsiteY316" fmla="*/ 1135380 h 3725965"/>
                  <a:gd name="connsiteX317" fmla="*/ 3974972 w 7853552"/>
                  <a:gd name="connsiteY317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444240 w 8054340"/>
                  <a:gd name="connsiteY189" fmla="*/ 3672840 h 3725965"/>
                  <a:gd name="connsiteX190" fmla="*/ 3002280 w 8054340"/>
                  <a:gd name="connsiteY190" fmla="*/ 3657600 h 3725965"/>
                  <a:gd name="connsiteX191" fmla="*/ 2895600 w 8054340"/>
                  <a:gd name="connsiteY191" fmla="*/ 3649980 h 3725965"/>
                  <a:gd name="connsiteX192" fmla="*/ 2125980 w 8054340"/>
                  <a:gd name="connsiteY192" fmla="*/ 3634740 h 3725965"/>
                  <a:gd name="connsiteX193" fmla="*/ 1866900 w 8054340"/>
                  <a:gd name="connsiteY193" fmla="*/ 3619500 h 3725965"/>
                  <a:gd name="connsiteX194" fmla="*/ 1790700 w 8054340"/>
                  <a:gd name="connsiteY194" fmla="*/ 3611880 h 3725965"/>
                  <a:gd name="connsiteX195" fmla="*/ 1752600 w 8054340"/>
                  <a:gd name="connsiteY195" fmla="*/ 3604260 h 3725965"/>
                  <a:gd name="connsiteX196" fmla="*/ 1699260 w 8054340"/>
                  <a:gd name="connsiteY196" fmla="*/ 3596640 h 3725965"/>
                  <a:gd name="connsiteX197" fmla="*/ 1424940 w 8054340"/>
                  <a:gd name="connsiteY197" fmla="*/ 3573780 h 3725965"/>
                  <a:gd name="connsiteX198" fmla="*/ 1280160 w 8054340"/>
                  <a:gd name="connsiteY198" fmla="*/ 3566160 h 3725965"/>
                  <a:gd name="connsiteX199" fmla="*/ 975360 w 8054340"/>
                  <a:gd name="connsiteY199" fmla="*/ 3573780 h 3725965"/>
                  <a:gd name="connsiteX200" fmla="*/ 701040 w 8054340"/>
                  <a:gd name="connsiteY200" fmla="*/ 3589020 h 3725965"/>
                  <a:gd name="connsiteX201" fmla="*/ 670560 w 8054340"/>
                  <a:gd name="connsiteY201" fmla="*/ 3581400 h 3725965"/>
                  <a:gd name="connsiteX202" fmla="*/ 716280 w 8054340"/>
                  <a:gd name="connsiteY202" fmla="*/ 3535680 h 3725965"/>
                  <a:gd name="connsiteX203" fmla="*/ 502920 w 8054340"/>
                  <a:gd name="connsiteY203" fmla="*/ 3520440 h 3725965"/>
                  <a:gd name="connsiteX204" fmla="*/ 480060 w 8054340"/>
                  <a:gd name="connsiteY204" fmla="*/ 3512820 h 3725965"/>
                  <a:gd name="connsiteX205" fmla="*/ 426720 w 8054340"/>
                  <a:gd name="connsiteY205" fmla="*/ 3505200 h 3725965"/>
                  <a:gd name="connsiteX206" fmla="*/ 0 w 8054340"/>
                  <a:gd name="connsiteY206" fmla="*/ 3498533 h 3725965"/>
                  <a:gd name="connsiteX207" fmla="*/ 266700 w 8054340"/>
                  <a:gd name="connsiteY207" fmla="*/ 3467100 h 3725965"/>
                  <a:gd name="connsiteX208" fmla="*/ 281940 w 8054340"/>
                  <a:gd name="connsiteY208" fmla="*/ 3444240 h 3725965"/>
                  <a:gd name="connsiteX209" fmla="*/ 358140 w 8054340"/>
                  <a:gd name="connsiteY209" fmla="*/ 3421380 h 3725965"/>
                  <a:gd name="connsiteX210" fmla="*/ 403860 w 8054340"/>
                  <a:gd name="connsiteY210" fmla="*/ 3406140 h 3725965"/>
                  <a:gd name="connsiteX211" fmla="*/ 426720 w 8054340"/>
                  <a:gd name="connsiteY211" fmla="*/ 3398520 h 3725965"/>
                  <a:gd name="connsiteX212" fmla="*/ 457200 w 8054340"/>
                  <a:gd name="connsiteY212" fmla="*/ 3390900 h 3725965"/>
                  <a:gd name="connsiteX213" fmla="*/ 525780 w 8054340"/>
                  <a:gd name="connsiteY213" fmla="*/ 3375660 h 3725965"/>
                  <a:gd name="connsiteX214" fmla="*/ 548640 w 8054340"/>
                  <a:gd name="connsiteY214" fmla="*/ 3360420 h 3725965"/>
                  <a:gd name="connsiteX215" fmla="*/ 563880 w 8054340"/>
                  <a:gd name="connsiteY215" fmla="*/ 3337560 h 3725965"/>
                  <a:gd name="connsiteX216" fmla="*/ 579120 w 8054340"/>
                  <a:gd name="connsiteY216" fmla="*/ 3291840 h 3725965"/>
                  <a:gd name="connsiteX217" fmla="*/ 601980 w 8054340"/>
                  <a:gd name="connsiteY217" fmla="*/ 3284220 h 3725965"/>
                  <a:gd name="connsiteX218" fmla="*/ 632460 w 8054340"/>
                  <a:gd name="connsiteY218" fmla="*/ 3268980 h 3725965"/>
                  <a:gd name="connsiteX219" fmla="*/ 762000 w 8054340"/>
                  <a:gd name="connsiteY219" fmla="*/ 3261360 h 3725965"/>
                  <a:gd name="connsiteX220" fmla="*/ 807720 w 8054340"/>
                  <a:gd name="connsiteY220" fmla="*/ 3246120 h 3725965"/>
                  <a:gd name="connsiteX221" fmla="*/ 822960 w 8054340"/>
                  <a:gd name="connsiteY221" fmla="*/ 3108960 h 3725965"/>
                  <a:gd name="connsiteX222" fmla="*/ 838200 w 8054340"/>
                  <a:gd name="connsiteY222" fmla="*/ 3086100 h 3725965"/>
                  <a:gd name="connsiteX223" fmla="*/ 883920 w 8054340"/>
                  <a:gd name="connsiteY223" fmla="*/ 3048000 h 3725965"/>
                  <a:gd name="connsiteX224" fmla="*/ 914400 w 8054340"/>
                  <a:gd name="connsiteY224" fmla="*/ 3040380 h 3725965"/>
                  <a:gd name="connsiteX225" fmla="*/ 967740 w 8054340"/>
                  <a:gd name="connsiteY225" fmla="*/ 2979420 h 3725965"/>
                  <a:gd name="connsiteX226" fmla="*/ 990600 w 8054340"/>
                  <a:gd name="connsiteY226" fmla="*/ 2933700 h 3725965"/>
                  <a:gd name="connsiteX227" fmla="*/ 1005840 w 8054340"/>
                  <a:gd name="connsiteY227" fmla="*/ 2880360 h 3725965"/>
                  <a:gd name="connsiteX228" fmla="*/ 1028700 w 8054340"/>
                  <a:gd name="connsiteY228" fmla="*/ 2872740 h 3725965"/>
                  <a:gd name="connsiteX229" fmla="*/ 1089660 w 8054340"/>
                  <a:gd name="connsiteY229" fmla="*/ 2865120 h 3725965"/>
                  <a:gd name="connsiteX230" fmla="*/ 1135380 w 8054340"/>
                  <a:gd name="connsiteY230" fmla="*/ 2842260 h 3725965"/>
                  <a:gd name="connsiteX231" fmla="*/ 1196340 w 8054340"/>
                  <a:gd name="connsiteY231" fmla="*/ 2788920 h 3725965"/>
                  <a:gd name="connsiteX232" fmla="*/ 1318260 w 8054340"/>
                  <a:gd name="connsiteY232" fmla="*/ 2750820 h 3725965"/>
                  <a:gd name="connsiteX233" fmla="*/ 1394460 w 8054340"/>
                  <a:gd name="connsiteY233" fmla="*/ 2727960 h 3725965"/>
                  <a:gd name="connsiteX234" fmla="*/ 1417320 w 8054340"/>
                  <a:gd name="connsiteY234" fmla="*/ 2720340 h 3725965"/>
                  <a:gd name="connsiteX235" fmla="*/ 1478280 w 8054340"/>
                  <a:gd name="connsiteY235" fmla="*/ 2689860 h 3725965"/>
                  <a:gd name="connsiteX236" fmla="*/ 1508760 w 8054340"/>
                  <a:gd name="connsiteY236" fmla="*/ 2644140 h 3725965"/>
                  <a:gd name="connsiteX237" fmla="*/ 1531620 w 8054340"/>
                  <a:gd name="connsiteY237" fmla="*/ 2636520 h 3725965"/>
                  <a:gd name="connsiteX238" fmla="*/ 1554480 w 8054340"/>
                  <a:gd name="connsiteY238" fmla="*/ 2590800 h 3725965"/>
                  <a:gd name="connsiteX239" fmla="*/ 1577340 w 8054340"/>
                  <a:gd name="connsiteY239" fmla="*/ 2545080 h 3725965"/>
                  <a:gd name="connsiteX240" fmla="*/ 1600200 w 8054340"/>
                  <a:gd name="connsiteY240" fmla="*/ 2529840 h 3725965"/>
                  <a:gd name="connsiteX241" fmla="*/ 1615440 w 8054340"/>
                  <a:gd name="connsiteY241" fmla="*/ 2506980 h 3725965"/>
                  <a:gd name="connsiteX242" fmla="*/ 1684020 w 8054340"/>
                  <a:gd name="connsiteY242" fmla="*/ 2453640 h 3725965"/>
                  <a:gd name="connsiteX243" fmla="*/ 1729740 w 8054340"/>
                  <a:gd name="connsiteY243" fmla="*/ 2438400 h 3725965"/>
                  <a:gd name="connsiteX244" fmla="*/ 1752600 w 8054340"/>
                  <a:gd name="connsiteY244" fmla="*/ 2446020 h 3725965"/>
                  <a:gd name="connsiteX245" fmla="*/ 1775460 w 8054340"/>
                  <a:gd name="connsiteY245" fmla="*/ 2537460 h 3725965"/>
                  <a:gd name="connsiteX246" fmla="*/ 1790700 w 8054340"/>
                  <a:gd name="connsiteY246" fmla="*/ 2583180 h 3725965"/>
                  <a:gd name="connsiteX247" fmla="*/ 1821180 w 8054340"/>
                  <a:gd name="connsiteY247" fmla="*/ 2606040 h 3725965"/>
                  <a:gd name="connsiteX248" fmla="*/ 1866900 w 8054340"/>
                  <a:gd name="connsiteY248" fmla="*/ 2636520 h 3725965"/>
                  <a:gd name="connsiteX249" fmla="*/ 1912620 w 8054340"/>
                  <a:gd name="connsiteY249" fmla="*/ 2682240 h 3725965"/>
                  <a:gd name="connsiteX250" fmla="*/ 1935480 w 8054340"/>
                  <a:gd name="connsiteY250" fmla="*/ 2727960 h 3725965"/>
                  <a:gd name="connsiteX251" fmla="*/ 1943100 w 8054340"/>
                  <a:gd name="connsiteY251" fmla="*/ 2750820 h 3725965"/>
                  <a:gd name="connsiteX252" fmla="*/ 1965960 w 8054340"/>
                  <a:gd name="connsiteY252" fmla="*/ 2758440 h 3725965"/>
                  <a:gd name="connsiteX253" fmla="*/ 1988820 w 8054340"/>
                  <a:gd name="connsiteY253" fmla="*/ 2773680 h 3725965"/>
                  <a:gd name="connsiteX254" fmla="*/ 2034540 w 8054340"/>
                  <a:gd name="connsiteY254" fmla="*/ 2788920 h 3725965"/>
                  <a:gd name="connsiteX255" fmla="*/ 2065020 w 8054340"/>
                  <a:gd name="connsiteY255" fmla="*/ 2811780 h 3725965"/>
                  <a:gd name="connsiteX256" fmla="*/ 2217420 w 8054340"/>
                  <a:gd name="connsiteY256" fmla="*/ 2796540 h 3725965"/>
                  <a:gd name="connsiteX257" fmla="*/ 2286000 w 8054340"/>
                  <a:gd name="connsiteY257" fmla="*/ 2788920 h 3725965"/>
                  <a:gd name="connsiteX258" fmla="*/ 2308860 w 8054340"/>
                  <a:gd name="connsiteY258" fmla="*/ 2781300 h 3725965"/>
                  <a:gd name="connsiteX259" fmla="*/ 2354580 w 8054340"/>
                  <a:gd name="connsiteY259" fmla="*/ 2750820 h 3725965"/>
                  <a:gd name="connsiteX260" fmla="*/ 2369820 w 8054340"/>
                  <a:gd name="connsiteY260" fmla="*/ 2727960 h 3725965"/>
                  <a:gd name="connsiteX261" fmla="*/ 2438400 w 8054340"/>
                  <a:gd name="connsiteY261" fmla="*/ 2735580 h 3725965"/>
                  <a:gd name="connsiteX262" fmla="*/ 2484120 w 8054340"/>
                  <a:gd name="connsiteY262" fmla="*/ 2766060 h 3725965"/>
                  <a:gd name="connsiteX263" fmla="*/ 2522220 w 8054340"/>
                  <a:gd name="connsiteY263" fmla="*/ 2819400 h 3725965"/>
                  <a:gd name="connsiteX264" fmla="*/ 2606040 w 8054340"/>
                  <a:gd name="connsiteY264" fmla="*/ 2811780 h 3725965"/>
                  <a:gd name="connsiteX265" fmla="*/ 2651760 w 8054340"/>
                  <a:gd name="connsiteY265" fmla="*/ 2781300 h 3725965"/>
                  <a:gd name="connsiteX266" fmla="*/ 2667000 w 8054340"/>
                  <a:gd name="connsiteY266" fmla="*/ 2758440 h 3725965"/>
                  <a:gd name="connsiteX267" fmla="*/ 2712720 w 8054340"/>
                  <a:gd name="connsiteY267" fmla="*/ 2743200 h 3725965"/>
                  <a:gd name="connsiteX268" fmla="*/ 2735580 w 8054340"/>
                  <a:gd name="connsiteY268" fmla="*/ 2735580 h 3725965"/>
                  <a:gd name="connsiteX269" fmla="*/ 2758440 w 8054340"/>
                  <a:gd name="connsiteY269" fmla="*/ 2720340 h 3725965"/>
                  <a:gd name="connsiteX270" fmla="*/ 2842260 w 8054340"/>
                  <a:gd name="connsiteY270" fmla="*/ 2705100 h 3725965"/>
                  <a:gd name="connsiteX271" fmla="*/ 2918460 w 8054340"/>
                  <a:gd name="connsiteY271" fmla="*/ 2682240 h 3725965"/>
                  <a:gd name="connsiteX272" fmla="*/ 2926080 w 8054340"/>
                  <a:gd name="connsiteY272" fmla="*/ 2606040 h 3725965"/>
                  <a:gd name="connsiteX273" fmla="*/ 2948940 w 8054340"/>
                  <a:gd name="connsiteY273" fmla="*/ 2613660 h 3725965"/>
                  <a:gd name="connsiteX274" fmla="*/ 3124200 w 8054340"/>
                  <a:gd name="connsiteY274" fmla="*/ 2606040 h 3725965"/>
                  <a:gd name="connsiteX275" fmla="*/ 3200400 w 8054340"/>
                  <a:gd name="connsiteY275" fmla="*/ 2590800 h 3725965"/>
                  <a:gd name="connsiteX276" fmla="*/ 3223260 w 8054340"/>
                  <a:gd name="connsiteY276" fmla="*/ 2575560 h 3725965"/>
                  <a:gd name="connsiteX277" fmla="*/ 3238500 w 8054340"/>
                  <a:gd name="connsiteY277" fmla="*/ 2552700 h 3725965"/>
                  <a:gd name="connsiteX278" fmla="*/ 3314700 w 8054340"/>
                  <a:gd name="connsiteY278" fmla="*/ 2529840 h 3725965"/>
                  <a:gd name="connsiteX279" fmla="*/ 3390900 w 8054340"/>
                  <a:gd name="connsiteY279" fmla="*/ 2522220 h 3725965"/>
                  <a:gd name="connsiteX280" fmla="*/ 3436620 w 8054340"/>
                  <a:gd name="connsiteY280" fmla="*/ 2499360 h 3725965"/>
                  <a:gd name="connsiteX281" fmla="*/ 3451860 w 8054340"/>
                  <a:gd name="connsiteY281" fmla="*/ 2476500 h 3725965"/>
                  <a:gd name="connsiteX282" fmla="*/ 3459480 w 8054340"/>
                  <a:gd name="connsiteY282" fmla="*/ 2453640 h 3725965"/>
                  <a:gd name="connsiteX283" fmla="*/ 3467100 w 8054340"/>
                  <a:gd name="connsiteY283" fmla="*/ 2423160 h 3725965"/>
                  <a:gd name="connsiteX284" fmla="*/ 3512820 w 8054340"/>
                  <a:gd name="connsiteY284" fmla="*/ 2385060 h 3725965"/>
                  <a:gd name="connsiteX285" fmla="*/ 3535680 w 8054340"/>
                  <a:gd name="connsiteY285" fmla="*/ 2377440 h 3725965"/>
                  <a:gd name="connsiteX286" fmla="*/ 3581400 w 8054340"/>
                  <a:gd name="connsiteY286" fmla="*/ 2354580 h 3725965"/>
                  <a:gd name="connsiteX287" fmla="*/ 3535680 w 8054340"/>
                  <a:gd name="connsiteY287" fmla="*/ 2301240 h 3725965"/>
                  <a:gd name="connsiteX288" fmla="*/ 3505200 w 8054340"/>
                  <a:gd name="connsiteY288" fmla="*/ 2255520 h 3725965"/>
                  <a:gd name="connsiteX289" fmla="*/ 3520440 w 8054340"/>
                  <a:gd name="connsiteY289" fmla="*/ 2186940 h 3725965"/>
                  <a:gd name="connsiteX290" fmla="*/ 3543300 w 8054340"/>
                  <a:gd name="connsiteY290" fmla="*/ 2171700 h 3725965"/>
                  <a:gd name="connsiteX291" fmla="*/ 3604260 w 8054340"/>
                  <a:gd name="connsiteY291" fmla="*/ 2103120 h 3725965"/>
                  <a:gd name="connsiteX292" fmla="*/ 3627120 w 8054340"/>
                  <a:gd name="connsiteY292" fmla="*/ 2080260 h 3725965"/>
                  <a:gd name="connsiteX293" fmla="*/ 3642360 w 8054340"/>
                  <a:gd name="connsiteY293" fmla="*/ 2057400 h 3725965"/>
                  <a:gd name="connsiteX294" fmla="*/ 3688080 w 8054340"/>
                  <a:gd name="connsiteY294" fmla="*/ 2026920 h 3725965"/>
                  <a:gd name="connsiteX295" fmla="*/ 3718560 w 8054340"/>
                  <a:gd name="connsiteY295" fmla="*/ 1981200 h 3725965"/>
                  <a:gd name="connsiteX296" fmla="*/ 3749040 w 8054340"/>
                  <a:gd name="connsiteY296" fmla="*/ 1958340 h 3725965"/>
                  <a:gd name="connsiteX297" fmla="*/ 3802380 w 8054340"/>
                  <a:gd name="connsiteY297" fmla="*/ 1905000 h 3725965"/>
                  <a:gd name="connsiteX298" fmla="*/ 3810000 w 8054340"/>
                  <a:gd name="connsiteY298" fmla="*/ 1874520 h 3725965"/>
                  <a:gd name="connsiteX299" fmla="*/ 3848100 w 8054340"/>
                  <a:gd name="connsiteY299" fmla="*/ 1828800 h 3725965"/>
                  <a:gd name="connsiteX300" fmla="*/ 3863340 w 8054340"/>
                  <a:gd name="connsiteY300" fmla="*/ 1775460 h 3725965"/>
                  <a:gd name="connsiteX301" fmla="*/ 3878580 w 8054340"/>
                  <a:gd name="connsiteY301" fmla="*/ 1729740 h 3725965"/>
                  <a:gd name="connsiteX302" fmla="*/ 3886200 w 8054340"/>
                  <a:gd name="connsiteY302" fmla="*/ 1706880 h 3725965"/>
                  <a:gd name="connsiteX303" fmla="*/ 3909060 w 8054340"/>
                  <a:gd name="connsiteY303" fmla="*/ 1645920 h 3725965"/>
                  <a:gd name="connsiteX304" fmla="*/ 3947160 w 8054340"/>
                  <a:gd name="connsiteY304" fmla="*/ 1600200 h 3725965"/>
                  <a:gd name="connsiteX305" fmla="*/ 3977640 w 8054340"/>
                  <a:gd name="connsiteY305" fmla="*/ 1562100 h 3725965"/>
                  <a:gd name="connsiteX306" fmla="*/ 3992880 w 8054340"/>
                  <a:gd name="connsiteY306" fmla="*/ 1539240 h 3725965"/>
                  <a:gd name="connsiteX307" fmla="*/ 4015740 w 8054340"/>
                  <a:gd name="connsiteY307" fmla="*/ 1516380 h 3725965"/>
                  <a:gd name="connsiteX308" fmla="*/ 4030980 w 8054340"/>
                  <a:gd name="connsiteY308" fmla="*/ 1493520 h 3725965"/>
                  <a:gd name="connsiteX309" fmla="*/ 4046220 w 8054340"/>
                  <a:gd name="connsiteY309" fmla="*/ 1447800 h 3725965"/>
                  <a:gd name="connsiteX310" fmla="*/ 4053840 w 8054340"/>
                  <a:gd name="connsiteY310" fmla="*/ 1371600 h 3725965"/>
                  <a:gd name="connsiteX311" fmla="*/ 4084320 w 8054340"/>
                  <a:gd name="connsiteY311" fmla="*/ 1325880 h 3725965"/>
                  <a:gd name="connsiteX312" fmla="*/ 4107180 w 8054340"/>
                  <a:gd name="connsiteY312" fmla="*/ 1280160 h 3725965"/>
                  <a:gd name="connsiteX313" fmla="*/ 4130040 w 8054340"/>
                  <a:gd name="connsiteY313" fmla="*/ 1257300 h 3725965"/>
                  <a:gd name="connsiteX314" fmla="*/ 4145280 w 8054340"/>
                  <a:gd name="connsiteY314" fmla="*/ 1234440 h 3725965"/>
                  <a:gd name="connsiteX315" fmla="*/ 4160520 w 8054340"/>
                  <a:gd name="connsiteY315" fmla="*/ 1188720 h 3725965"/>
                  <a:gd name="connsiteX316" fmla="*/ 4168140 w 8054340"/>
                  <a:gd name="connsiteY316" fmla="*/ 1135380 h 3725965"/>
                  <a:gd name="connsiteX317" fmla="*/ 4175760 w 8054340"/>
                  <a:gd name="connsiteY317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444240 w 8054340"/>
                  <a:gd name="connsiteY189" fmla="*/ 3672840 h 3725965"/>
                  <a:gd name="connsiteX190" fmla="*/ 3002280 w 8054340"/>
                  <a:gd name="connsiteY190" fmla="*/ 3657600 h 3725965"/>
                  <a:gd name="connsiteX191" fmla="*/ 2895600 w 8054340"/>
                  <a:gd name="connsiteY191" fmla="*/ 3649980 h 3725965"/>
                  <a:gd name="connsiteX192" fmla="*/ 2125980 w 8054340"/>
                  <a:gd name="connsiteY192" fmla="*/ 3634740 h 3725965"/>
                  <a:gd name="connsiteX193" fmla="*/ 1866900 w 8054340"/>
                  <a:gd name="connsiteY193" fmla="*/ 3619500 h 3725965"/>
                  <a:gd name="connsiteX194" fmla="*/ 1790700 w 8054340"/>
                  <a:gd name="connsiteY194" fmla="*/ 3611880 h 3725965"/>
                  <a:gd name="connsiteX195" fmla="*/ 1752600 w 8054340"/>
                  <a:gd name="connsiteY195" fmla="*/ 3604260 h 3725965"/>
                  <a:gd name="connsiteX196" fmla="*/ 1699260 w 8054340"/>
                  <a:gd name="connsiteY196" fmla="*/ 3596640 h 3725965"/>
                  <a:gd name="connsiteX197" fmla="*/ 1424940 w 8054340"/>
                  <a:gd name="connsiteY197" fmla="*/ 3573780 h 3725965"/>
                  <a:gd name="connsiteX198" fmla="*/ 1280160 w 8054340"/>
                  <a:gd name="connsiteY198" fmla="*/ 3566160 h 3725965"/>
                  <a:gd name="connsiteX199" fmla="*/ 975360 w 8054340"/>
                  <a:gd name="connsiteY199" fmla="*/ 3573780 h 3725965"/>
                  <a:gd name="connsiteX200" fmla="*/ 701040 w 8054340"/>
                  <a:gd name="connsiteY200" fmla="*/ 3589020 h 3725965"/>
                  <a:gd name="connsiteX201" fmla="*/ 670560 w 8054340"/>
                  <a:gd name="connsiteY201" fmla="*/ 3581400 h 3725965"/>
                  <a:gd name="connsiteX202" fmla="*/ 716280 w 8054340"/>
                  <a:gd name="connsiteY202" fmla="*/ 3535680 h 3725965"/>
                  <a:gd name="connsiteX203" fmla="*/ 502920 w 8054340"/>
                  <a:gd name="connsiteY203" fmla="*/ 3520440 h 3725965"/>
                  <a:gd name="connsiteX204" fmla="*/ 480060 w 8054340"/>
                  <a:gd name="connsiteY204" fmla="*/ 3512820 h 3725965"/>
                  <a:gd name="connsiteX205" fmla="*/ 277495 w 8054340"/>
                  <a:gd name="connsiteY205" fmla="*/ 3542983 h 3725965"/>
                  <a:gd name="connsiteX206" fmla="*/ 0 w 8054340"/>
                  <a:gd name="connsiteY206" fmla="*/ 3498533 h 3725965"/>
                  <a:gd name="connsiteX207" fmla="*/ 266700 w 8054340"/>
                  <a:gd name="connsiteY207" fmla="*/ 3467100 h 3725965"/>
                  <a:gd name="connsiteX208" fmla="*/ 281940 w 8054340"/>
                  <a:gd name="connsiteY208" fmla="*/ 3444240 h 3725965"/>
                  <a:gd name="connsiteX209" fmla="*/ 358140 w 8054340"/>
                  <a:gd name="connsiteY209" fmla="*/ 3421380 h 3725965"/>
                  <a:gd name="connsiteX210" fmla="*/ 403860 w 8054340"/>
                  <a:gd name="connsiteY210" fmla="*/ 3406140 h 3725965"/>
                  <a:gd name="connsiteX211" fmla="*/ 426720 w 8054340"/>
                  <a:gd name="connsiteY211" fmla="*/ 3398520 h 3725965"/>
                  <a:gd name="connsiteX212" fmla="*/ 457200 w 8054340"/>
                  <a:gd name="connsiteY212" fmla="*/ 3390900 h 3725965"/>
                  <a:gd name="connsiteX213" fmla="*/ 525780 w 8054340"/>
                  <a:gd name="connsiteY213" fmla="*/ 3375660 h 3725965"/>
                  <a:gd name="connsiteX214" fmla="*/ 548640 w 8054340"/>
                  <a:gd name="connsiteY214" fmla="*/ 3360420 h 3725965"/>
                  <a:gd name="connsiteX215" fmla="*/ 563880 w 8054340"/>
                  <a:gd name="connsiteY215" fmla="*/ 3337560 h 3725965"/>
                  <a:gd name="connsiteX216" fmla="*/ 579120 w 8054340"/>
                  <a:gd name="connsiteY216" fmla="*/ 3291840 h 3725965"/>
                  <a:gd name="connsiteX217" fmla="*/ 601980 w 8054340"/>
                  <a:gd name="connsiteY217" fmla="*/ 3284220 h 3725965"/>
                  <a:gd name="connsiteX218" fmla="*/ 632460 w 8054340"/>
                  <a:gd name="connsiteY218" fmla="*/ 3268980 h 3725965"/>
                  <a:gd name="connsiteX219" fmla="*/ 762000 w 8054340"/>
                  <a:gd name="connsiteY219" fmla="*/ 3261360 h 3725965"/>
                  <a:gd name="connsiteX220" fmla="*/ 807720 w 8054340"/>
                  <a:gd name="connsiteY220" fmla="*/ 3246120 h 3725965"/>
                  <a:gd name="connsiteX221" fmla="*/ 822960 w 8054340"/>
                  <a:gd name="connsiteY221" fmla="*/ 3108960 h 3725965"/>
                  <a:gd name="connsiteX222" fmla="*/ 838200 w 8054340"/>
                  <a:gd name="connsiteY222" fmla="*/ 3086100 h 3725965"/>
                  <a:gd name="connsiteX223" fmla="*/ 883920 w 8054340"/>
                  <a:gd name="connsiteY223" fmla="*/ 3048000 h 3725965"/>
                  <a:gd name="connsiteX224" fmla="*/ 914400 w 8054340"/>
                  <a:gd name="connsiteY224" fmla="*/ 3040380 h 3725965"/>
                  <a:gd name="connsiteX225" fmla="*/ 967740 w 8054340"/>
                  <a:gd name="connsiteY225" fmla="*/ 2979420 h 3725965"/>
                  <a:gd name="connsiteX226" fmla="*/ 990600 w 8054340"/>
                  <a:gd name="connsiteY226" fmla="*/ 2933700 h 3725965"/>
                  <a:gd name="connsiteX227" fmla="*/ 1005840 w 8054340"/>
                  <a:gd name="connsiteY227" fmla="*/ 2880360 h 3725965"/>
                  <a:gd name="connsiteX228" fmla="*/ 1028700 w 8054340"/>
                  <a:gd name="connsiteY228" fmla="*/ 2872740 h 3725965"/>
                  <a:gd name="connsiteX229" fmla="*/ 1089660 w 8054340"/>
                  <a:gd name="connsiteY229" fmla="*/ 2865120 h 3725965"/>
                  <a:gd name="connsiteX230" fmla="*/ 1135380 w 8054340"/>
                  <a:gd name="connsiteY230" fmla="*/ 2842260 h 3725965"/>
                  <a:gd name="connsiteX231" fmla="*/ 1196340 w 8054340"/>
                  <a:gd name="connsiteY231" fmla="*/ 2788920 h 3725965"/>
                  <a:gd name="connsiteX232" fmla="*/ 1318260 w 8054340"/>
                  <a:gd name="connsiteY232" fmla="*/ 2750820 h 3725965"/>
                  <a:gd name="connsiteX233" fmla="*/ 1394460 w 8054340"/>
                  <a:gd name="connsiteY233" fmla="*/ 2727960 h 3725965"/>
                  <a:gd name="connsiteX234" fmla="*/ 1417320 w 8054340"/>
                  <a:gd name="connsiteY234" fmla="*/ 2720340 h 3725965"/>
                  <a:gd name="connsiteX235" fmla="*/ 1478280 w 8054340"/>
                  <a:gd name="connsiteY235" fmla="*/ 2689860 h 3725965"/>
                  <a:gd name="connsiteX236" fmla="*/ 1508760 w 8054340"/>
                  <a:gd name="connsiteY236" fmla="*/ 2644140 h 3725965"/>
                  <a:gd name="connsiteX237" fmla="*/ 1531620 w 8054340"/>
                  <a:gd name="connsiteY237" fmla="*/ 2636520 h 3725965"/>
                  <a:gd name="connsiteX238" fmla="*/ 1554480 w 8054340"/>
                  <a:gd name="connsiteY238" fmla="*/ 2590800 h 3725965"/>
                  <a:gd name="connsiteX239" fmla="*/ 1577340 w 8054340"/>
                  <a:gd name="connsiteY239" fmla="*/ 2545080 h 3725965"/>
                  <a:gd name="connsiteX240" fmla="*/ 1600200 w 8054340"/>
                  <a:gd name="connsiteY240" fmla="*/ 2529840 h 3725965"/>
                  <a:gd name="connsiteX241" fmla="*/ 1615440 w 8054340"/>
                  <a:gd name="connsiteY241" fmla="*/ 2506980 h 3725965"/>
                  <a:gd name="connsiteX242" fmla="*/ 1684020 w 8054340"/>
                  <a:gd name="connsiteY242" fmla="*/ 2453640 h 3725965"/>
                  <a:gd name="connsiteX243" fmla="*/ 1729740 w 8054340"/>
                  <a:gd name="connsiteY243" fmla="*/ 2438400 h 3725965"/>
                  <a:gd name="connsiteX244" fmla="*/ 1752600 w 8054340"/>
                  <a:gd name="connsiteY244" fmla="*/ 2446020 h 3725965"/>
                  <a:gd name="connsiteX245" fmla="*/ 1775460 w 8054340"/>
                  <a:gd name="connsiteY245" fmla="*/ 2537460 h 3725965"/>
                  <a:gd name="connsiteX246" fmla="*/ 1790700 w 8054340"/>
                  <a:gd name="connsiteY246" fmla="*/ 2583180 h 3725965"/>
                  <a:gd name="connsiteX247" fmla="*/ 1821180 w 8054340"/>
                  <a:gd name="connsiteY247" fmla="*/ 2606040 h 3725965"/>
                  <a:gd name="connsiteX248" fmla="*/ 1866900 w 8054340"/>
                  <a:gd name="connsiteY248" fmla="*/ 2636520 h 3725965"/>
                  <a:gd name="connsiteX249" fmla="*/ 1912620 w 8054340"/>
                  <a:gd name="connsiteY249" fmla="*/ 2682240 h 3725965"/>
                  <a:gd name="connsiteX250" fmla="*/ 1935480 w 8054340"/>
                  <a:gd name="connsiteY250" fmla="*/ 2727960 h 3725965"/>
                  <a:gd name="connsiteX251" fmla="*/ 1943100 w 8054340"/>
                  <a:gd name="connsiteY251" fmla="*/ 2750820 h 3725965"/>
                  <a:gd name="connsiteX252" fmla="*/ 1965960 w 8054340"/>
                  <a:gd name="connsiteY252" fmla="*/ 2758440 h 3725965"/>
                  <a:gd name="connsiteX253" fmla="*/ 1988820 w 8054340"/>
                  <a:gd name="connsiteY253" fmla="*/ 2773680 h 3725965"/>
                  <a:gd name="connsiteX254" fmla="*/ 2034540 w 8054340"/>
                  <a:gd name="connsiteY254" fmla="*/ 2788920 h 3725965"/>
                  <a:gd name="connsiteX255" fmla="*/ 2065020 w 8054340"/>
                  <a:gd name="connsiteY255" fmla="*/ 2811780 h 3725965"/>
                  <a:gd name="connsiteX256" fmla="*/ 2217420 w 8054340"/>
                  <a:gd name="connsiteY256" fmla="*/ 2796540 h 3725965"/>
                  <a:gd name="connsiteX257" fmla="*/ 2286000 w 8054340"/>
                  <a:gd name="connsiteY257" fmla="*/ 2788920 h 3725965"/>
                  <a:gd name="connsiteX258" fmla="*/ 2308860 w 8054340"/>
                  <a:gd name="connsiteY258" fmla="*/ 2781300 h 3725965"/>
                  <a:gd name="connsiteX259" fmla="*/ 2354580 w 8054340"/>
                  <a:gd name="connsiteY259" fmla="*/ 2750820 h 3725965"/>
                  <a:gd name="connsiteX260" fmla="*/ 2369820 w 8054340"/>
                  <a:gd name="connsiteY260" fmla="*/ 2727960 h 3725965"/>
                  <a:gd name="connsiteX261" fmla="*/ 2438400 w 8054340"/>
                  <a:gd name="connsiteY261" fmla="*/ 2735580 h 3725965"/>
                  <a:gd name="connsiteX262" fmla="*/ 2484120 w 8054340"/>
                  <a:gd name="connsiteY262" fmla="*/ 2766060 h 3725965"/>
                  <a:gd name="connsiteX263" fmla="*/ 2522220 w 8054340"/>
                  <a:gd name="connsiteY263" fmla="*/ 2819400 h 3725965"/>
                  <a:gd name="connsiteX264" fmla="*/ 2606040 w 8054340"/>
                  <a:gd name="connsiteY264" fmla="*/ 2811780 h 3725965"/>
                  <a:gd name="connsiteX265" fmla="*/ 2651760 w 8054340"/>
                  <a:gd name="connsiteY265" fmla="*/ 2781300 h 3725965"/>
                  <a:gd name="connsiteX266" fmla="*/ 2667000 w 8054340"/>
                  <a:gd name="connsiteY266" fmla="*/ 2758440 h 3725965"/>
                  <a:gd name="connsiteX267" fmla="*/ 2712720 w 8054340"/>
                  <a:gd name="connsiteY267" fmla="*/ 2743200 h 3725965"/>
                  <a:gd name="connsiteX268" fmla="*/ 2735580 w 8054340"/>
                  <a:gd name="connsiteY268" fmla="*/ 2735580 h 3725965"/>
                  <a:gd name="connsiteX269" fmla="*/ 2758440 w 8054340"/>
                  <a:gd name="connsiteY269" fmla="*/ 2720340 h 3725965"/>
                  <a:gd name="connsiteX270" fmla="*/ 2842260 w 8054340"/>
                  <a:gd name="connsiteY270" fmla="*/ 2705100 h 3725965"/>
                  <a:gd name="connsiteX271" fmla="*/ 2918460 w 8054340"/>
                  <a:gd name="connsiteY271" fmla="*/ 2682240 h 3725965"/>
                  <a:gd name="connsiteX272" fmla="*/ 2926080 w 8054340"/>
                  <a:gd name="connsiteY272" fmla="*/ 2606040 h 3725965"/>
                  <a:gd name="connsiteX273" fmla="*/ 2948940 w 8054340"/>
                  <a:gd name="connsiteY273" fmla="*/ 2613660 h 3725965"/>
                  <a:gd name="connsiteX274" fmla="*/ 3124200 w 8054340"/>
                  <a:gd name="connsiteY274" fmla="*/ 2606040 h 3725965"/>
                  <a:gd name="connsiteX275" fmla="*/ 3200400 w 8054340"/>
                  <a:gd name="connsiteY275" fmla="*/ 2590800 h 3725965"/>
                  <a:gd name="connsiteX276" fmla="*/ 3223260 w 8054340"/>
                  <a:gd name="connsiteY276" fmla="*/ 2575560 h 3725965"/>
                  <a:gd name="connsiteX277" fmla="*/ 3238500 w 8054340"/>
                  <a:gd name="connsiteY277" fmla="*/ 2552700 h 3725965"/>
                  <a:gd name="connsiteX278" fmla="*/ 3314700 w 8054340"/>
                  <a:gd name="connsiteY278" fmla="*/ 2529840 h 3725965"/>
                  <a:gd name="connsiteX279" fmla="*/ 3390900 w 8054340"/>
                  <a:gd name="connsiteY279" fmla="*/ 2522220 h 3725965"/>
                  <a:gd name="connsiteX280" fmla="*/ 3436620 w 8054340"/>
                  <a:gd name="connsiteY280" fmla="*/ 2499360 h 3725965"/>
                  <a:gd name="connsiteX281" fmla="*/ 3451860 w 8054340"/>
                  <a:gd name="connsiteY281" fmla="*/ 2476500 h 3725965"/>
                  <a:gd name="connsiteX282" fmla="*/ 3459480 w 8054340"/>
                  <a:gd name="connsiteY282" fmla="*/ 2453640 h 3725965"/>
                  <a:gd name="connsiteX283" fmla="*/ 3467100 w 8054340"/>
                  <a:gd name="connsiteY283" fmla="*/ 2423160 h 3725965"/>
                  <a:gd name="connsiteX284" fmla="*/ 3512820 w 8054340"/>
                  <a:gd name="connsiteY284" fmla="*/ 2385060 h 3725965"/>
                  <a:gd name="connsiteX285" fmla="*/ 3535680 w 8054340"/>
                  <a:gd name="connsiteY285" fmla="*/ 2377440 h 3725965"/>
                  <a:gd name="connsiteX286" fmla="*/ 3581400 w 8054340"/>
                  <a:gd name="connsiteY286" fmla="*/ 2354580 h 3725965"/>
                  <a:gd name="connsiteX287" fmla="*/ 3535680 w 8054340"/>
                  <a:gd name="connsiteY287" fmla="*/ 2301240 h 3725965"/>
                  <a:gd name="connsiteX288" fmla="*/ 3505200 w 8054340"/>
                  <a:gd name="connsiteY288" fmla="*/ 2255520 h 3725965"/>
                  <a:gd name="connsiteX289" fmla="*/ 3520440 w 8054340"/>
                  <a:gd name="connsiteY289" fmla="*/ 2186940 h 3725965"/>
                  <a:gd name="connsiteX290" fmla="*/ 3543300 w 8054340"/>
                  <a:gd name="connsiteY290" fmla="*/ 2171700 h 3725965"/>
                  <a:gd name="connsiteX291" fmla="*/ 3604260 w 8054340"/>
                  <a:gd name="connsiteY291" fmla="*/ 2103120 h 3725965"/>
                  <a:gd name="connsiteX292" fmla="*/ 3627120 w 8054340"/>
                  <a:gd name="connsiteY292" fmla="*/ 2080260 h 3725965"/>
                  <a:gd name="connsiteX293" fmla="*/ 3642360 w 8054340"/>
                  <a:gd name="connsiteY293" fmla="*/ 2057400 h 3725965"/>
                  <a:gd name="connsiteX294" fmla="*/ 3688080 w 8054340"/>
                  <a:gd name="connsiteY294" fmla="*/ 2026920 h 3725965"/>
                  <a:gd name="connsiteX295" fmla="*/ 3718560 w 8054340"/>
                  <a:gd name="connsiteY295" fmla="*/ 1981200 h 3725965"/>
                  <a:gd name="connsiteX296" fmla="*/ 3749040 w 8054340"/>
                  <a:gd name="connsiteY296" fmla="*/ 1958340 h 3725965"/>
                  <a:gd name="connsiteX297" fmla="*/ 3802380 w 8054340"/>
                  <a:gd name="connsiteY297" fmla="*/ 1905000 h 3725965"/>
                  <a:gd name="connsiteX298" fmla="*/ 3810000 w 8054340"/>
                  <a:gd name="connsiteY298" fmla="*/ 1874520 h 3725965"/>
                  <a:gd name="connsiteX299" fmla="*/ 3848100 w 8054340"/>
                  <a:gd name="connsiteY299" fmla="*/ 1828800 h 3725965"/>
                  <a:gd name="connsiteX300" fmla="*/ 3863340 w 8054340"/>
                  <a:gd name="connsiteY300" fmla="*/ 1775460 h 3725965"/>
                  <a:gd name="connsiteX301" fmla="*/ 3878580 w 8054340"/>
                  <a:gd name="connsiteY301" fmla="*/ 1729740 h 3725965"/>
                  <a:gd name="connsiteX302" fmla="*/ 3886200 w 8054340"/>
                  <a:gd name="connsiteY302" fmla="*/ 1706880 h 3725965"/>
                  <a:gd name="connsiteX303" fmla="*/ 3909060 w 8054340"/>
                  <a:gd name="connsiteY303" fmla="*/ 1645920 h 3725965"/>
                  <a:gd name="connsiteX304" fmla="*/ 3947160 w 8054340"/>
                  <a:gd name="connsiteY304" fmla="*/ 1600200 h 3725965"/>
                  <a:gd name="connsiteX305" fmla="*/ 3977640 w 8054340"/>
                  <a:gd name="connsiteY305" fmla="*/ 1562100 h 3725965"/>
                  <a:gd name="connsiteX306" fmla="*/ 3992880 w 8054340"/>
                  <a:gd name="connsiteY306" fmla="*/ 1539240 h 3725965"/>
                  <a:gd name="connsiteX307" fmla="*/ 4015740 w 8054340"/>
                  <a:gd name="connsiteY307" fmla="*/ 1516380 h 3725965"/>
                  <a:gd name="connsiteX308" fmla="*/ 4030980 w 8054340"/>
                  <a:gd name="connsiteY308" fmla="*/ 1493520 h 3725965"/>
                  <a:gd name="connsiteX309" fmla="*/ 4046220 w 8054340"/>
                  <a:gd name="connsiteY309" fmla="*/ 1447800 h 3725965"/>
                  <a:gd name="connsiteX310" fmla="*/ 4053840 w 8054340"/>
                  <a:gd name="connsiteY310" fmla="*/ 1371600 h 3725965"/>
                  <a:gd name="connsiteX311" fmla="*/ 4084320 w 8054340"/>
                  <a:gd name="connsiteY311" fmla="*/ 1325880 h 3725965"/>
                  <a:gd name="connsiteX312" fmla="*/ 4107180 w 8054340"/>
                  <a:gd name="connsiteY312" fmla="*/ 1280160 h 3725965"/>
                  <a:gd name="connsiteX313" fmla="*/ 4130040 w 8054340"/>
                  <a:gd name="connsiteY313" fmla="*/ 1257300 h 3725965"/>
                  <a:gd name="connsiteX314" fmla="*/ 4145280 w 8054340"/>
                  <a:gd name="connsiteY314" fmla="*/ 1234440 h 3725965"/>
                  <a:gd name="connsiteX315" fmla="*/ 4160520 w 8054340"/>
                  <a:gd name="connsiteY315" fmla="*/ 1188720 h 3725965"/>
                  <a:gd name="connsiteX316" fmla="*/ 4168140 w 8054340"/>
                  <a:gd name="connsiteY316" fmla="*/ 1135380 h 3725965"/>
                  <a:gd name="connsiteX317" fmla="*/ 4175760 w 8054340"/>
                  <a:gd name="connsiteY317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444240 w 8054340"/>
                  <a:gd name="connsiteY189" fmla="*/ 3672840 h 3725965"/>
                  <a:gd name="connsiteX190" fmla="*/ 3002280 w 8054340"/>
                  <a:gd name="connsiteY190" fmla="*/ 3657600 h 3725965"/>
                  <a:gd name="connsiteX191" fmla="*/ 2895600 w 8054340"/>
                  <a:gd name="connsiteY191" fmla="*/ 3649980 h 3725965"/>
                  <a:gd name="connsiteX192" fmla="*/ 2125980 w 8054340"/>
                  <a:gd name="connsiteY192" fmla="*/ 3634740 h 3725965"/>
                  <a:gd name="connsiteX193" fmla="*/ 1866900 w 8054340"/>
                  <a:gd name="connsiteY193" fmla="*/ 3619500 h 3725965"/>
                  <a:gd name="connsiteX194" fmla="*/ 1790700 w 8054340"/>
                  <a:gd name="connsiteY194" fmla="*/ 3611880 h 3725965"/>
                  <a:gd name="connsiteX195" fmla="*/ 1752600 w 8054340"/>
                  <a:gd name="connsiteY195" fmla="*/ 3604260 h 3725965"/>
                  <a:gd name="connsiteX196" fmla="*/ 1699260 w 8054340"/>
                  <a:gd name="connsiteY196" fmla="*/ 3596640 h 3725965"/>
                  <a:gd name="connsiteX197" fmla="*/ 1424940 w 8054340"/>
                  <a:gd name="connsiteY197" fmla="*/ 3573780 h 3725965"/>
                  <a:gd name="connsiteX198" fmla="*/ 1280160 w 8054340"/>
                  <a:gd name="connsiteY198" fmla="*/ 3566160 h 3725965"/>
                  <a:gd name="connsiteX199" fmla="*/ 975360 w 8054340"/>
                  <a:gd name="connsiteY199" fmla="*/ 3573780 h 3725965"/>
                  <a:gd name="connsiteX200" fmla="*/ 701040 w 8054340"/>
                  <a:gd name="connsiteY200" fmla="*/ 3589020 h 3725965"/>
                  <a:gd name="connsiteX201" fmla="*/ 670560 w 8054340"/>
                  <a:gd name="connsiteY201" fmla="*/ 3581400 h 3725965"/>
                  <a:gd name="connsiteX202" fmla="*/ 716280 w 8054340"/>
                  <a:gd name="connsiteY202" fmla="*/ 3535680 h 3725965"/>
                  <a:gd name="connsiteX203" fmla="*/ 502920 w 8054340"/>
                  <a:gd name="connsiteY203" fmla="*/ 3520440 h 3725965"/>
                  <a:gd name="connsiteX204" fmla="*/ 480060 w 8054340"/>
                  <a:gd name="connsiteY204" fmla="*/ 3512820 h 3725965"/>
                  <a:gd name="connsiteX205" fmla="*/ 0 w 8054340"/>
                  <a:gd name="connsiteY205" fmla="*/ 3498533 h 3725965"/>
                  <a:gd name="connsiteX206" fmla="*/ 266700 w 8054340"/>
                  <a:gd name="connsiteY206" fmla="*/ 3467100 h 3725965"/>
                  <a:gd name="connsiteX207" fmla="*/ 281940 w 8054340"/>
                  <a:gd name="connsiteY207" fmla="*/ 3444240 h 3725965"/>
                  <a:gd name="connsiteX208" fmla="*/ 358140 w 8054340"/>
                  <a:gd name="connsiteY208" fmla="*/ 3421380 h 3725965"/>
                  <a:gd name="connsiteX209" fmla="*/ 403860 w 8054340"/>
                  <a:gd name="connsiteY209" fmla="*/ 3406140 h 3725965"/>
                  <a:gd name="connsiteX210" fmla="*/ 426720 w 8054340"/>
                  <a:gd name="connsiteY210" fmla="*/ 3398520 h 3725965"/>
                  <a:gd name="connsiteX211" fmla="*/ 457200 w 8054340"/>
                  <a:gd name="connsiteY211" fmla="*/ 3390900 h 3725965"/>
                  <a:gd name="connsiteX212" fmla="*/ 525780 w 8054340"/>
                  <a:gd name="connsiteY212" fmla="*/ 3375660 h 3725965"/>
                  <a:gd name="connsiteX213" fmla="*/ 548640 w 8054340"/>
                  <a:gd name="connsiteY213" fmla="*/ 3360420 h 3725965"/>
                  <a:gd name="connsiteX214" fmla="*/ 563880 w 8054340"/>
                  <a:gd name="connsiteY214" fmla="*/ 3337560 h 3725965"/>
                  <a:gd name="connsiteX215" fmla="*/ 579120 w 8054340"/>
                  <a:gd name="connsiteY215" fmla="*/ 3291840 h 3725965"/>
                  <a:gd name="connsiteX216" fmla="*/ 601980 w 8054340"/>
                  <a:gd name="connsiteY216" fmla="*/ 3284220 h 3725965"/>
                  <a:gd name="connsiteX217" fmla="*/ 632460 w 8054340"/>
                  <a:gd name="connsiteY217" fmla="*/ 3268980 h 3725965"/>
                  <a:gd name="connsiteX218" fmla="*/ 762000 w 8054340"/>
                  <a:gd name="connsiteY218" fmla="*/ 3261360 h 3725965"/>
                  <a:gd name="connsiteX219" fmla="*/ 807720 w 8054340"/>
                  <a:gd name="connsiteY219" fmla="*/ 3246120 h 3725965"/>
                  <a:gd name="connsiteX220" fmla="*/ 822960 w 8054340"/>
                  <a:gd name="connsiteY220" fmla="*/ 3108960 h 3725965"/>
                  <a:gd name="connsiteX221" fmla="*/ 838200 w 8054340"/>
                  <a:gd name="connsiteY221" fmla="*/ 3086100 h 3725965"/>
                  <a:gd name="connsiteX222" fmla="*/ 883920 w 8054340"/>
                  <a:gd name="connsiteY222" fmla="*/ 3048000 h 3725965"/>
                  <a:gd name="connsiteX223" fmla="*/ 914400 w 8054340"/>
                  <a:gd name="connsiteY223" fmla="*/ 3040380 h 3725965"/>
                  <a:gd name="connsiteX224" fmla="*/ 967740 w 8054340"/>
                  <a:gd name="connsiteY224" fmla="*/ 2979420 h 3725965"/>
                  <a:gd name="connsiteX225" fmla="*/ 990600 w 8054340"/>
                  <a:gd name="connsiteY225" fmla="*/ 2933700 h 3725965"/>
                  <a:gd name="connsiteX226" fmla="*/ 1005840 w 8054340"/>
                  <a:gd name="connsiteY226" fmla="*/ 2880360 h 3725965"/>
                  <a:gd name="connsiteX227" fmla="*/ 1028700 w 8054340"/>
                  <a:gd name="connsiteY227" fmla="*/ 2872740 h 3725965"/>
                  <a:gd name="connsiteX228" fmla="*/ 1089660 w 8054340"/>
                  <a:gd name="connsiteY228" fmla="*/ 2865120 h 3725965"/>
                  <a:gd name="connsiteX229" fmla="*/ 1135380 w 8054340"/>
                  <a:gd name="connsiteY229" fmla="*/ 2842260 h 3725965"/>
                  <a:gd name="connsiteX230" fmla="*/ 1196340 w 8054340"/>
                  <a:gd name="connsiteY230" fmla="*/ 2788920 h 3725965"/>
                  <a:gd name="connsiteX231" fmla="*/ 1318260 w 8054340"/>
                  <a:gd name="connsiteY231" fmla="*/ 2750820 h 3725965"/>
                  <a:gd name="connsiteX232" fmla="*/ 1394460 w 8054340"/>
                  <a:gd name="connsiteY232" fmla="*/ 2727960 h 3725965"/>
                  <a:gd name="connsiteX233" fmla="*/ 1417320 w 8054340"/>
                  <a:gd name="connsiteY233" fmla="*/ 2720340 h 3725965"/>
                  <a:gd name="connsiteX234" fmla="*/ 1478280 w 8054340"/>
                  <a:gd name="connsiteY234" fmla="*/ 2689860 h 3725965"/>
                  <a:gd name="connsiteX235" fmla="*/ 1508760 w 8054340"/>
                  <a:gd name="connsiteY235" fmla="*/ 2644140 h 3725965"/>
                  <a:gd name="connsiteX236" fmla="*/ 1531620 w 8054340"/>
                  <a:gd name="connsiteY236" fmla="*/ 2636520 h 3725965"/>
                  <a:gd name="connsiteX237" fmla="*/ 1554480 w 8054340"/>
                  <a:gd name="connsiteY237" fmla="*/ 2590800 h 3725965"/>
                  <a:gd name="connsiteX238" fmla="*/ 1577340 w 8054340"/>
                  <a:gd name="connsiteY238" fmla="*/ 2545080 h 3725965"/>
                  <a:gd name="connsiteX239" fmla="*/ 1600200 w 8054340"/>
                  <a:gd name="connsiteY239" fmla="*/ 2529840 h 3725965"/>
                  <a:gd name="connsiteX240" fmla="*/ 1615440 w 8054340"/>
                  <a:gd name="connsiteY240" fmla="*/ 2506980 h 3725965"/>
                  <a:gd name="connsiteX241" fmla="*/ 1684020 w 8054340"/>
                  <a:gd name="connsiteY241" fmla="*/ 2453640 h 3725965"/>
                  <a:gd name="connsiteX242" fmla="*/ 1729740 w 8054340"/>
                  <a:gd name="connsiteY242" fmla="*/ 2438400 h 3725965"/>
                  <a:gd name="connsiteX243" fmla="*/ 1752600 w 8054340"/>
                  <a:gd name="connsiteY243" fmla="*/ 2446020 h 3725965"/>
                  <a:gd name="connsiteX244" fmla="*/ 1775460 w 8054340"/>
                  <a:gd name="connsiteY244" fmla="*/ 2537460 h 3725965"/>
                  <a:gd name="connsiteX245" fmla="*/ 1790700 w 8054340"/>
                  <a:gd name="connsiteY245" fmla="*/ 2583180 h 3725965"/>
                  <a:gd name="connsiteX246" fmla="*/ 1821180 w 8054340"/>
                  <a:gd name="connsiteY246" fmla="*/ 2606040 h 3725965"/>
                  <a:gd name="connsiteX247" fmla="*/ 1866900 w 8054340"/>
                  <a:gd name="connsiteY247" fmla="*/ 2636520 h 3725965"/>
                  <a:gd name="connsiteX248" fmla="*/ 1912620 w 8054340"/>
                  <a:gd name="connsiteY248" fmla="*/ 2682240 h 3725965"/>
                  <a:gd name="connsiteX249" fmla="*/ 1935480 w 8054340"/>
                  <a:gd name="connsiteY249" fmla="*/ 2727960 h 3725965"/>
                  <a:gd name="connsiteX250" fmla="*/ 1943100 w 8054340"/>
                  <a:gd name="connsiteY250" fmla="*/ 2750820 h 3725965"/>
                  <a:gd name="connsiteX251" fmla="*/ 1965960 w 8054340"/>
                  <a:gd name="connsiteY251" fmla="*/ 2758440 h 3725965"/>
                  <a:gd name="connsiteX252" fmla="*/ 1988820 w 8054340"/>
                  <a:gd name="connsiteY252" fmla="*/ 2773680 h 3725965"/>
                  <a:gd name="connsiteX253" fmla="*/ 2034540 w 8054340"/>
                  <a:gd name="connsiteY253" fmla="*/ 2788920 h 3725965"/>
                  <a:gd name="connsiteX254" fmla="*/ 2065020 w 8054340"/>
                  <a:gd name="connsiteY254" fmla="*/ 2811780 h 3725965"/>
                  <a:gd name="connsiteX255" fmla="*/ 2217420 w 8054340"/>
                  <a:gd name="connsiteY255" fmla="*/ 2796540 h 3725965"/>
                  <a:gd name="connsiteX256" fmla="*/ 2286000 w 8054340"/>
                  <a:gd name="connsiteY256" fmla="*/ 2788920 h 3725965"/>
                  <a:gd name="connsiteX257" fmla="*/ 2308860 w 8054340"/>
                  <a:gd name="connsiteY257" fmla="*/ 2781300 h 3725965"/>
                  <a:gd name="connsiteX258" fmla="*/ 2354580 w 8054340"/>
                  <a:gd name="connsiteY258" fmla="*/ 2750820 h 3725965"/>
                  <a:gd name="connsiteX259" fmla="*/ 2369820 w 8054340"/>
                  <a:gd name="connsiteY259" fmla="*/ 2727960 h 3725965"/>
                  <a:gd name="connsiteX260" fmla="*/ 2438400 w 8054340"/>
                  <a:gd name="connsiteY260" fmla="*/ 2735580 h 3725965"/>
                  <a:gd name="connsiteX261" fmla="*/ 2484120 w 8054340"/>
                  <a:gd name="connsiteY261" fmla="*/ 2766060 h 3725965"/>
                  <a:gd name="connsiteX262" fmla="*/ 2522220 w 8054340"/>
                  <a:gd name="connsiteY262" fmla="*/ 2819400 h 3725965"/>
                  <a:gd name="connsiteX263" fmla="*/ 2606040 w 8054340"/>
                  <a:gd name="connsiteY263" fmla="*/ 2811780 h 3725965"/>
                  <a:gd name="connsiteX264" fmla="*/ 2651760 w 8054340"/>
                  <a:gd name="connsiteY264" fmla="*/ 2781300 h 3725965"/>
                  <a:gd name="connsiteX265" fmla="*/ 2667000 w 8054340"/>
                  <a:gd name="connsiteY265" fmla="*/ 2758440 h 3725965"/>
                  <a:gd name="connsiteX266" fmla="*/ 2712720 w 8054340"/>
                  <a:gd name="connsiteY266" fmla="*/ 2743200 h 3725965"/>
                  <a:gd name="connsiteX267" fmla="*/ 2735580 w 8054340"/>
                  <a:gd name="connsiteY267" fmla="*/ 2735580 h 3725965"/>
                  <a:gd name="connsiteX268" fmla="*/ 2758440 w 8054340"/>
                  <a:gd name="connsiteY268" fmla="*/ 2720340 h 3725965"/>
                  <a:gd name="connsiteX269" fmla="*/ 2842260 w 8054340"/>
                  <a:gd name="connsiteY269" fmla="*/ 2705100 h 3725965"/>
                  <a:gd name="connsiteX270" fmla="*/ 2918460 w 8054340"/>
                  <a:gd name="connsiteY270" fmla="*/ 2682240 h 3725965"/>
                  <a:gd name="connsiteX271" fmla="*/ 2926080 w 8054340"/>
                  <a:gd name="connsiteY271" fmla="*/ 2606040 h 3725965"/>
                  <a:gd name="connsiteX272" fmla="*/ 2948940 w 8054340"/>
                  <a:gd name="connsiteY272" fmla="*/ 2613660 h 3725965"/>
                  <a:gd name="connsiteX273" fmla="*/ 3124200 w 8054340"/>
                  <a:gd name="connsiteY273" fmla="*/ 2606040 h 3725965"/>
                  <a:gd name="connsiteX274" fmla="*/ 3200400 w 8054340"/>
                  <a:gd name="connsiteY274" fmla="*/ 2590800 h 3725965"/>
                  <a:gd name="connsiteX275" fmla="*/ 3223260 w 8054340"/>
                  <a:gd name="connsiteY275" fmla="*/ 2575560 h 3725965"/>
                  <a:gd name="connsiteX276" fmla="*/ 3238500 w 8054340"/>
                  <a:gd name="connsiteY276" fmla="*/ 2552700 h 3725965"/>
                  <a:gd name="connsiteX277" fmla="*/ 3314700 w 8054340"/>
                  <a:gd name="connsiteY277" fmla="*/ 2529840 h 3725965"/>
                  <a:gd name="connsiteX278" fmla="*/ 3390900 w 8054340"/>
                  <a:gd name="connsiteY278" fmla="*/ 2522220 h 3725965"/>
                  <a:gd name="connsiteX279" fmla="*/ 3436620 w 8054340"/>
                  <a:gd name="connsiteY279" fmla="*/ 2499360 h 3725965"/>
                  <a:gd name="connsiteX280" fmla="*/ 3451860 w 8054340"/>
                  <a:gd name="connsiteY280" fmla="*/ 2476500 h 3725965"/>
                  <a:gd name="connsiteX281" fmla="*/ 3459480 w 8054340"/>
                  <a:gd name="connsiteY281" fmla="*/ 2453640 h 3725965"/>
                  <a:gd name="connsiteX282" fmla="*/ 3467100 w 8054340"/>
                  <a:gd name="connsiteY282" fmla="*/ 2423160 h 3725965"/>
                  <a:gd name="connsiteX283" fmla="*/ 3512820 w 8054340"/>
                  <a:gd name="connsiteY283" fmla="*/ 2385060 h 3725965"/>
                  <a:gd name="connsiteX284" fmla="*/ 3535680 w 8054340"/>
                  <a:gd name="connsiteY284" fmla="*/ 2377440 h 3725965"/>
                  <a:gd name="connsiteX285" fmla="*/ 3581400 w 8054340"/>
                  <a:gd name="connsiteY285" fmla="*/ 2354580 h 3725965"/>
                  <a:gd name="connsiteX286" fmla="*/ 3535680 w 8054340"/>
                  <a:gd name="connsiteY286" fmla="*/ 2301240 h 3725965"/>
                  <a:gd name="connsiteX287" fmla="*/ 3505200 w 8054340"/>
                  <a:gd name="connsiteY287" fmla="*/ 2255520 h 3725965"/>
                  <a:gd name="connsiteX288" fmla="*/ 3520440 w 8054340"/>
                  <a:gd name="connsiteY288" fmla="*/ 2186940 h 3725965"/>
                  <a:gd name="connsiteX289" fmla="*/ 3543300 w 8054340"/>
                  <a:gd name="connsiteY289" fmla="*/ 2171700 h 3725965"/>
                  <a:gd name="connsiteX290" fmla="*/ 3604260 w 8054340"/>
                  <a:gd name="connsiteY290" fmla="*/ 2103120 h 3725965"/>
                  <a:gd name="connsiteX291" fmla="*/ 3627120 w 8054340"/>
                  <a:gd name="connsiteY291" fmla="*/ 2080260 h 3725965"/>
                  <a:gd name="connsiteX292" fmla="*/ 3642360 w 8054340"/>
                  <a:gd name="connsiteY292" fmla="*/ 2057400 h 3725965"/>
                  <a:gd name="connsiteX293" fmla="*/ 3688080 w 8054340"/>
                  <a:gd name="connsiteY293" fmla="*/ 2026920 h 3725965"/>
                  <a:gd name="connsiteX294" fmla="*/ 3718560 w 8054340"/>
                  <a:gd name="connsiteY294" fmla="*/ 1981200 h 3725965"/>
                  <a:gd name="connsiteX295" fmla="*/ 3749040 w 8054340"/>
                  <a:gd name="connsiteY295" fmla="*/ 1958340 h 3725965"/>
                  <a:gd name="connsiteX296" fmla="*/ 3802380 w 8054340"/>
                  <a:gd name="connsiteY296" fmla="*/ 1905000 h 3725965"/>
                  <a:gd name="connsiteX297" fmla="*/ 3810000 w 8054340"/>
                  <a:gd name="connsiteY297" fmla="*/ 1874520 h 3725965"/>
                  <a:gd name="connsiteX298" fmla="*/ 3848100 w 8054340"/>
                  <a:gd name="connsiteY298" fmla="*/ 1828800 h 3725965"/>
                  <a:gd name="connsiteX299" fmla="*/ 3863340 w 8054340"/>
                  <a:gd name="connsiteY299" fmla="*/ 1775460 h 3725965"/>
                  <a:gd name="connsiteX300" fmla="*/ 3878580 w 8054340"/>
                  <a:gd name="connsiteY300" fmla="*/ 1729740 h 3725965"/>
                  <a:gd name="connsiteX301" fmla="*/ 3886200 w 8054340"/>
                  <a:gd name="connsiteY301" fmla="*/ 1706880 h 3725965"/>
                  <a:gd name="connsiteX302" fmla="*/ 3909060 w 8054340"/>
                  <a:gd name="connsiteY302" fmla="*/ 1645920 h 3725965"/>
                  <a:gd name="connsiteX303" fmla="*/ 3947160 w 8054340"/>
                  <a:gd name="connsiteY303" fmla="*/ 1600200 h 3725965"/>
                  <a:gd name="connsiteX304" fmla="*/ 3977640 w 8054340"/>
                  <a:gd name="connsiteY304" fmla="*/ 1562100 h 3725965"/>
                  <a:gd name="connsiteX305" fmla="*/ 3992880 w 8054340"/>
                  <a:gd name="connsiteY305" fmla="*/ 1539240 h 3725965"/>
                  <a:gd name="connsiteX306" fmla="*/ 4015740 w 8054340"/>
                  <a:gd name="connsiteY306" fmla="*/ 1516380 h 3725965"/>
                  <a:gd name="connsiteX307" fmla="*/ 4030980 w 8054340"/>
                  <a:gd name="connsiteY307" fmla="*/ 1493520 h 3725965"/>
                  <a:gd name="connsiteX308" fmla="*/ 4046220 w 8054340"/>
                  <a:gd name="connsiteY308" fmla="*/ 1447800 h 3725965"/>
                  <a:gd name="connsiteX309" fmla="*/ 4053840 w 8054340"/>
                  <a:gd name="connsiteY309" fmla="*/ 1371600 h 3725965"/>
                  <a:gd name="connsiteX310" fmla="*/ 4084320 w 8054340"/>
                  <a:gd name="connsiteY310" fmla="*/ 1325880 h 3725965"/>
                  <a:gd name="connsiteX311" fmla="*/ 4107180 w 8054340"/>
                  <a:gd name="connsiteY311" fmla="*/ 1280160 h 3725965"/>
                  <a:gd name="connsiteX312" fmla="*/ 4130040 w 8054340"/>
                  <a:gd name="connsiteY312" fmla="*/ 1257300 h 3725965"/>
                  <a:gd name="connsiteX313" fmla="*/ 4145280 w 8054340"/>
                  <a:gd name="connsiteY313" fmla="*/ 1234440 h 3725965"/>
                  <a:gd name="connsiteX314" fmla="*/ 4160520 w 8054340"/>
                  <a:gd name="connsiteY314" fmla="*/ 1188720 h 3725965"/>
                  <a:gd name="connsiteX315" fmla="*/ 4168140 w 8054340"/>
                  <a:gd name="connsiteY315" fmla="*/ 1135380 h 3725965"/>
                  <a:gd name="connsiteX316" fmla="*/ 4175760 w 8054340"/>
                  <a:gd name="connsiteY316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444240 w 8054340"/>
                  <a:gd name="connsiteY189" fmla="*/ 3672840 h 3725965"/>
                  <a:gd name="connsiteX190" fmla="*/ 3002280 w 8054340"/>
                  <a:gd name="connsiteY190" fmla="*/ 3657600 h 3725965"/>
                  <a:gd name="connsiteX191" fmla="*/ 2895600 w 8054340"/>
                  <a:gd name="connsiteY191" fmla="*/ 3649980 h 3725965"/>
                  <a:gd name="connsiteX192" fmla="*/ 2125980 w 8054340"/>
                  <a:gd name="connsiteY192" fmla="*/ 3634740 h 3725965"/>
                  <a:gd name="connsiteX193" fmla="*/ 1866900 w 8054340"/>
                  <a:gd name="connsiteY193" fmla="*/ 3619500 h 3725965"/>
                  <a:gd name="connsiteX194" fmla="*/ 1790700 w 8054340"/>
                  <a:gd name="connsiteY194" fmla="*/ 3611880 h 3725965"/>
                  <a:gd name="connsiteX195" fmla="*/ 1752600 w 8054340"/>
                  <a:gd name="connsiteY195" fmla="*/ 3604260 h 3725965"/>
                  <a:gd name="connsiteX196" fmla="*/ 1699260 w 8054340"/>
                  <a:gd name="connsiteY196" fmla="*/ 3596640 h 3725965"/>
                  <a:gd name="connsiteX197" fmla="*/ 1424940 w 8054340"/>
                  <a:gd name="connsiteY197" fmla="*/ 3573780 h 3725965"/>
                  <a:gd name="connsiteX198" fmla="*/ 1280160 w 8054340"/>
                  <a:gd name="connsiteY198" fmla="*/ 3566160 h 3725965"/>
                  <a:gd name="connsiteX199" fmla="*/ 975360 w 8054340"/>
                  <a:gd name="connsiteY199" fmla="*/ 3573780 h 3725965"/>
                  <a:gd name="connsiteX200" fmla="*/ 701040 w 8054340"/>
                  <a:gd name="connsiteY200" fmla="*/ 3589020 h 3725965"/>
                  <a:gd name="connsiteX201" fmla="*/ 670560 w 8054340"/>
                  <a:gd name="connsiteY201" fmla="*/ 3581400 h 3725965"/>
                  <a:gd name="connsiteX202" fmla="*/ 716280 w 8054340"/>
                  <a:gd name="connsiteY202" fmla="*/ 3535680 h 3725965"/>
                  <a:gd name="connsiteX203" fmla="*/ 502920 w 8054340"/>
                  <a:gd name="connsiteY203" fmla="*/ 3520440 h 3725965"/>
                  <a:gd name="connsiteX204" fmla="*/ 480060 w 8054340"/>
                  <a:gd name="connsiteY204" fmla="*/ 3512820 h 3725965"/>
                  <a:gd name="connsiteX205" fmla="*/ 0 w 8054340"/>
                  <a:gd name="connsiteY205" fmla="*/ 3498533 h 3725965"/>
                  <a:gd name="connsiteX206" fmla="*/ 133350 w 8054340"/>
                  <a:gd name="connsiteY206" fmla="*/ 3445838 h 3725965"/>
                  <a:gd name="connsiteX207" fmla="*/ 281940 w 8054340"/>
                  <a:gd name="connsiteY207" fmla="*/ 3444240 h 3725965"/>
                  <a:gd name="connsiteX208" fmla="*/ 358140 w 8054340"/>
                  <a:gd name="connsiteY208" fmla="*/ 3421380 h 3725965"/>
                  <a:gd name="connsiteX209" fmla="*/ 403860 w 8054340"/>
                  <a:gd name="connsiteY209" fmla="*/ 3406140 h 3725965"/>
                  <a:gd name="connsiteX210" fmla="*/ 426720 w 8054340"/>
                  <a:gd name="connsiteY210" fmla="*/ 3398520 h 3725965"/>
                  <a:gd name="connsiteX211" fmla="*/ 457200 w 8054340"/>
                  <a:gd name="connsiteY211" fmla="*/ 3390900 h 3725965"/>
                  <a:gd name="connsiteX212" fmla="*/ 525780 w 8054340"/>
                  <a:gd name="connsiteY212" fmla="*/ 3375660 h 3725965"/>
                  <a:gd name="connsiteX213" fmla="*/ 548640 w 8054340"/>
                  <a:gd name="connsiteY213" fmla="*/ 3360420 h 3725965"/>
                  <a:gd name="connsiteX214" fmla="*/ 563880 w 8054340"/>
                  <a:gd name="connsiteY214" fmla="*/ 3337560 h 3725965"/>
                  <a:gd name="connsiteX215" fmla="*/ 579120 w 8054340"/>
                  <a:gd name="connsiteY215" fmla="*/ 3291840 h 3725965"/>
                  <a:gd name="connsiteX216" fmla="*/ 601980 w 8054340"/>
                  <a:gd name="connsiteY216" fmla="*/ 3284220 h 3725965"/>
                  <a:gd name="connsiteX217" fmla="*/ 632460 w 8054340"/>
                  <a:gd name="connsiteY217" fmla="*/ 3268980 h 3725965"/>
                  <a:gd name="connsiteX218" fmla="*/ 762000 w 8054340"/>
                  <a:gd name="connsiteY218" fmla="*/ 3261360 h 3725965"/>
                  <a:gd name="connsiteX219" fmla="*/ 807720 w 8054340"/>
                  <a:gd name="connsiteY219" fmla="*/ 3246120 h 3725965"/>
                  <a:gd name="connsiteX220" fmla="*/ 822960 w 8054340"/>
                  <a:gd name="connsiteY220" fmla="*/ 3108960 h 3725965"/>
                  <a:gd name="connsiteX221" fmla="*/ 838200 w 8054340"/>
                  <a:gd name="connsiteY221" fmla="*/ 3086100 h 3725965"/>
                  <a:gd name="connsiteX222" fmla="*/ 883920 w 8054340"/>
                  <a:gd name="connsiteY222" fmla="*/ 3048000 h 3725965"/>
                  <a:gd name="connsiteX223" fmla="*/ 914400 w 8054340"/>
                  <a:gd name="connsiteY223" fmla="*/ 3040380 h 3725965"/>
                  <a:gd name="connsiteX224" fmla="*/ 967740 w 8054340"/>
                  <a:gd name="connsiteY224" fmla="*/ 2979420 h 3725965"/>
                  <a:gd name="connsiteX225" fmla="*/ 990600 w 8054340"/>
                  <a:gd name="connsiteY225" fmla="*/ 2933700 h 3725965"/>
                  <a:gd name="connsiteX226" fmla="*/ 1005840 w 8054340"/>
                  <a:gd name="connsiteY226" fmla="*/ 2880360 h 3725965"/>
                  <a:gd name="connsiteX227" fmla="*/ 1028700 w 8054340"/>
                  <a:gd name="connsiteY227" fmla="*/ 2872740 h 3725965"/>
                  <a:gd name="connsiteX228" fmla="*/ 1089660 w 8054340"/>
                  <a:gd name="connsiteY228" fmla="*/ 2865120 h 3725965"/>
                  <a:gd name="connsiteX229" fmla="*/ 1135380 w 8054340"/>
                  <a:gd name="connsiteY229" fmla="*/ 2842260 h 3725965"/>
                  <a:gd name="connsiteX230" fmla="*/ 1196340 w 8054340"/>
                  <a:gd name="connsiteY230" fmla="*/ 2788920 h 3725965"/>
                  <a:gd name="connsiteX231" fmla="*/ 1318260 w 8054340"/>
                  <a:gd name="connsiteY231" fmla="*/ 2750820 h 3725965"/>
                  <a:gd name="connsiteX232" fmla="*/ 1394460 w 8054340"/>
                  <a:gd name="connsiteY232" fmla="*/ 2727960 h 3725965"/>
                  <a:gd name="connsiteX233" fmla="*/ 1417320 w 8054340"/>
                  <a:gd name="connsiteY233" fmla="*/ 2720340 h 3725965"/>
                  <a:gd name="connsiteX234" fmla="*/ 1478280 w 8054340"/>
                  <a:gd name="connsiteY234" fmla="*/ 2689860 h 3725965"/>
                  <a:gd name="connsiteX235" fmla="*/ 1508760 w 8054340"/>
                  <a:gd name="connsiteY235" fmla="*/ 2644140 h 3725965"/>
                  <a:gd name="connsiteX236" fmla="*/ 1531620 w 8054340"/>
                  <a:gd name="connsiteY236" fmla="*/ 2636520 h 3725965"/>
                  <a:gd name="connsiteX237" fmla="*/ 1554480 w 8054340"/>
                  <a:gd name="connsiteY237" fmla="*/ 2590800 h 3725965"/>
                  <a:gd name="connsiteX238" fmla="*/ 1577340 w 8054340"/>
                  <a:gd name="connsiteY238" fmla="*/ 2545080 h 3725965"/>
                  <a:gd name="connsiteX239" fmla="*/ 1600200 w 8054340"/>
                  <a:gd name="connsiteY239" fmla="*/ 2529840 h 3725965"/>
                  <a:gd name="connsiteX240" fmla="*/ 1615440 w 8054340"/>
                  <a:gd name="connsiteY240" fmla="*/ 2506980 h 3725965"/>
                  <a:gd name="connsiteX241" fmla="*/ 1684020 w 8054340"/>
                  <a:gd name="connsiteY241" fmla="*/ 2453640 h 3725965"/>
                  <a:gd name="connsiteX242" fmla="*/ 1729740 w 8054340"/>
                  <a:gd name="connsiteY242" fmla="*/ 2438400 h 3725965"/>
                  <a:gd name="connsiteX243" fmla="*/ 1752600 w 8054340"/>
                  <a:gd name="connsiteY243" fmla="*/ 2446020 h 3725965"/>
                  <a:gd name="connsiteX244" fmla="*/ 1775460 w 8054340"/>
                  <a:gd name="connsiteY244" fmla="*/ 2537460 h 3725965"/>
                  <a:gd name="connsiteX245" fmla="*/ 1790700 w 8054340"/>
                  <a:gd name="connsiteY245" fmla="*/ 2583180 h 3725965"/>
                  <a:gd name="connsiteX246" fmla="*/ 1821180 w 8054340"/>
                  <a:gd name="connsiteY246" fmla="*/ 2606040 h 3725965"/>
                  <a:gd name="connsiteX247" fmla="*/ 1866900 w 8054340"/>
                  <a:gd name="connsiteY247" fmla="*/ 2636520 h 3725965"/>
                  <a:gd name="connsiteX248" fmla="*/ 1912620 w 8054340"/>
                  <a:gd name="connsiteY248" fmla="*/ 2682240 h 3725965"/>
                  <a:gd name="connsiteX249" fmla="*/ 1935480 w 8054340"/>
                  <a:gd name="connsiteY249" fmla="*/ 2727960 h 3725965"/>
                  <a:gd name="connsiteX250" fmla="*/ 1943100 w 8054340"/>
                  <a:gd name="connsiteY250" fmla="*/ 2750820 h 3725965"/>
                  <a:gd name="connsiteX251" fmla="*/ 1965960 w 8054340"/>
                  <a:gd name="connsiteY251" fmla="*/ 2758440 h 3725965"/>
                  <a:gd name="connsiteX252" fmla="*/ 1988820 w 8054340"/>
                  <a:gd name="connsiteY252" fmla="*/ 2773680 h 3725965"/>
                  <a:gd name="connsiteX253" fmla="*/ 2034540 w 8054340"/>
                  <a:gd name="connsiteY253" fmla="*/ 2788920 h 3725965"/>
                  <a:gd name="connsiteX254" fmla="*/ 2065020 w 8054340"/>
                  <a:gd name="connsiteY254" fmla="*/ 2811780 h 3725965"/>
                  <a:gd name="connsiteX255" fmla="*/ 2217420 w 8054340"/>
                  <a:gd name="connsiteY255" fmla="*/ 2796540 h 3725965"/>
                  <a:gd name="connsiteX256" fmla="*/ 2286000 w 8054340"/>
                  <a:gd name="connsiteY256" fmla="*/ 2788920 h 3725965"/>
                  <a:gd name="connsiteX257" fmla="*/ 2308860 w 8054340"/>
                  <a:gd name="connsiteY257" fmla="*/ 2781300 h 3725965"/>
                  <a:gd name="connsiteX258" fmla="*/ 2354580 w 8054340"/>
                  <a:gd name="connsiteY258" fmla="*/ 2750820 h 3725965"/>
                  <a:gd name="connsiteX259" fmla="*/ 2369820 w 8054340"/>
                  <a:gd name="connsiteY259" fmla="*/ 2727960 h 3725965"/>
                  <a:gd name="connsiteX260" fmla="*/ 2438400 w 8054340"/>
                  <a:gd name="connsiteY260" fmla="*/ 2735580 h 3725965"/>
                  <a:gd name="connsiteX261" fmla="*/ 2484120 w 8054340"/>
                  <a:gd name="connsiteY261" fmla="*/ 2766060 h 3725965"/>
                  <a:gd name="connsiteX262" fmla="*/ 2522220 w 8054340"/>
                  <a:gd name="connsiteY262" fmla="*/ 2819400 h 3725965"/>
                  <a:gd name="connsiteX263" fmla="*/ 2606040 w 8054340"/>
                  <a:gd name="connsiteY263" fmla="*/ 2811780 h 3725965"/>
                  <a:gd name="connsiteX264" fmla="*/ 2651760 w 8054340"/>
                  <a:gd name="connsiteY264" fmla="*/ 2781300 h 3725965"/>
                  <a:gd name="connsiteX265" fmla="*/ 2667000 w 8054340"/>
                  <a:gd name="connsiteY265" fmla="*/ 2758440 h 3725965"/>
                  <a:gd name="connsiteX266" fmla="*/ 2712720 w 8054340"/>
                  <a:gd name="connsiteY266" fmla="*/ 2743200 h 3725965"/>
                  <a:gd name="connsiteX267" fmla="*/ 2735580 w 8054340"/>
                  <a:gd name="connsiteY267" fmla="*/ 2735580 h 3725965"/>
                  <a:gd name="connsiteX268" fmla="*/ 2758440 w 8054340"/>
                  <a:gd name="connsiteY268" fmla="*/ 2720340 h 3725965"/>
                  <a:gd name="connsiteX269" fmla="*/ 2842260 w 8054340"/>
                  <a:gd name="connsiteY269" fmla="*/ 2705100 h 3725965"/>
                  <a:gd name="connsiteX270" fmla="*/ 2918460 w 8054340"/>
                  <a:gd name="connsiteY270" fmla="*/ 2682240 h 3725965"/>
                  <a:gd name="connsiteX271" fmla="*/ 2926080 w 8054340"/>
                  <a:gd name="connsiteY271" fmla="*/ 2606040 h 3725965"/>
                  <a:gd name="connsiteX272" fmla="*/ 2948940 w 8054340"/>
                  <a:gd name="connsiteY272" fmla="*/ 2613660 h 3725965"/>
                  <a:gd name="connsiteX273" fmla="*/ 3124200 w 8054340"/>
                  <a:gd name="connsiteY273" fmla="*/ 2606040 h 3725965"/>
                  <a:gd name="connsiteX274" fmla="*/ 3200400 w 8054340"/>
                  <a:gd name="connsiteY274" fmla="*/ 2590800 h 3725965"/>
                  <a:gd name="connsiteX275" fmla="*/ 3223260 w 8054340"/>
                  <a:gd name="connsiteY275" fmla="*/ 2575560 h 3725965"/>
                  <a:gd name="connsiteX276" fmla="*/ 3238500 w 8054340"/>
                  <a:gd name="connsiteY276" fmla="*/ 2552700 h 3725965"/>
                  <a:gd name="connsiteX277" fmla="*/ 3314700 w 8054340"/>
                  <a:gd name="connsiteY277" fmla="*/ 2529840 h 3725965"/>
                  <a:gd name="connsiteX278" fmla="*/ 3390900 w 8054340"/>
                  <a:gd name="connsiteY278" fmla="*/ 2522220 h 3725965"/>
                  <a:gd name="connsiteX279" fmla="*/ 3436620 w 8054340"/>
                  <a:gd name="connsiteY279" fmla="*/ 2499360 h 3725965"/>
                  <a:gd name="connsiteX280" fmla="*/ 3451860 w 8054340"/>
                  <a:gd name="connsiteY280" fmla="*/ 2476500 h 3725965"/>
                  <a:gd name="connsiteX281" fmla="*/ 3459480 w 8054340"/>
                  <a:gd name="connsiteY281" fmla="*/ 2453640 h 3725965"/>
                  <a:gd name="connsiteX282" fmla="*/ 3467100 w 8054340"/>
                  <a:gd name="connsiteY282" fmla="*/ 2423160 h 3725965"/>
                  <a:gd name="connsiteX283" fmla="*/ 3512820 w 8054340"/>
                  <a:gd name="connsiteY283" fmla="*/ 2385060 h 3725965"/>
                  <a:gd name="connsiteX284" fmla="*/ 3535680 w 8054340"/>
                  <a:gd name="connsiteY284" fmla="*/ 2377440 h 3725965"/>
                  <a:gd name="connsiteX285" fmla="*/ 3581400 w 8054340"/>
                  <a:gd name="connsiteY285" fmla="*/ 2354580 h 3725965"/>
                  <a:gd name="connsiteX286" fmla="*/ 3535680 w 8054340"/>
                  <a:gd name="connsiteY286" fmla="*/ 2301240 h 3725965"/>
                  <a:gd name="connsiteX287" fmla="*/ 3505200 w 8054340"/>
                  <a:gd name="connsiteY287" fmla="*/ 2255520 h 3725965"/>
                  <a:gd name="connsiteX288" fmla="*/ 3520440 w 8054340"/>
                  <a:gd name="connsiteY288" fmla="*/ 2186940 h 3725965"/>
                  <a:gd name="connsiteX289" fmla="*/ 3543300 w 8054340"/>
                  <a:gd name="connsiteY289" fmla="*/ 2171700 h 3725965"/>
                  <a:gd name="connsiteX290" fmla="*/ 3604260 w 8054340"/>
                  <a:gd name="connsiteY290" fmla="*/ 2103120 h 3725965"/>
                  <a:gd name="connsiteX291" fmla="*/ 3627120 w 8054340"/>
                  <a:gd name="connsiteY291" fmla="*/ 2080260 h 3725965"/>
                  <a:gd name="connsiteX292" fmla="*/ 3642360 w 8054340"/>
                  <a:gd name="connsiteY292" fmla="*/ 2057400 h 3725965"/>
                  <a:gd name="connsiteX293" fmla="*/ 3688080 w 8054340"/>
                  <a:gd name="connsiteY293" fmla="*/ 2026920 h 3725965"/>
                  <a:gd name="connsiteX294" fmla="*/ 3718560 w 8054340"/>
                  <a:gd name="connsiteY294" fmla="*/ 1981200 h 3725965"/>
                  <a:gd name="connsiteX295" fmla="*/ 3749040 w 8054340"/>
                  <a:gd name="connsiteY295" fmla="*/ 1958340 h 3725965"/>
                  <a:gd name="connsiteX296" fmla="*/ 3802380 w 8054340"/>
                  <a:gd name="connsiteY296" fmla="*/ 1905000 h 3725965"/>
                  <a:gd name="connsiteX297" fmla="*/ 3810000 w 8054340"/>
                  <a:gd name="connsiteY297" fmla="*/ 1874520 h 3725965"/>
                  <a:gd name="connsiteX298" fmla="*/ 3848100 w 8054340"/>
                  <a:gd name="connsiteY298" fmla="*/ 1828800 h 3725965"/>
                  <a:gd name="connsiteX299" fmla="*/ 3863340 w 8054340"/>
                  <a:gd name="connsiteY299" fmla="*/ 1775460 h 3725965"/>
                  <a:gd name="connsiteX300" fmla="*/ 3878580 w 8054340"/>
                  <a:gd name="connsiteY300" fmla="*/ 1729740 h 3725965"/>
                  <a:gd name="connsiteX301" fmla="*/ 3886200 w 8054340"/>
                  <a:gd name="connsiteY301" fmla="*/ 1706880 h 3725965"/>
                  <a:gd name="connsiteX302" fmla="*/ 3909060 w 8054340"/>
                  <a:gd name="connsiteY302" fmla="*/ 1645920 h 3725965"/>
                  <a:gd name="connsiteX303" fmla="*/ 3947160 w 8054340"/>
                  <a:gd name="connsiteY303" fmla="*/ 1600200 h 3725965"/>
                  <a:gd name="connsiteX304" fmla="*/ 3977640 w 8054340"/>
                  <a:gd name="connsiteY304" fmla="*/ 1562100 h 3725965"/>
                  <a:gd name="connsiteX305" fmla="*/ 3992880 w 8054340"/>
                  <a:gd name="connsiteY305" fmla="*/ 1539240 h 3725965"/>
                  <a:gd name="connsiteX306" fmla="*/ 4015740 w 8054340"/>
                  <a:gd name="connsiteY306" fmla="*/ 1516380 h 3725965"/>
                  <a:gd name="connsiteX307" fmla="*/ 4030980 w 8054340"/>
                  <a:gd name="connsiteY307" fmla="*/ 1493520 h 3725965"/>
                  <a:gd name="connsiteX308" fmla="*/ 4046220 w 8054340"/>
                  <a:gd name="connsiteY308" fmla="*/ 1447800 h 3725965"/>
                  <a:gd name="connsiteX309" fmla="*/ 4053840 w 8054340"/>
                  <a:gd name="connsiteY309" fmla="*/ 1371600 h 3725965"/>
                  <a:gd name="connsiteX310" fmla="*/ 4084320 w 8054340"/>
                  <a:gd name="connsiteY310" fmla="*/ 1325880 h 3725965"/>
                  <a:gd name="connsiteX311" fmla="*/ 4107180 w 8054340"/>
                  <a:gd name="connsiteY311" fmla="*/ 1280160 h 3725965"/>
                  <a:gd name="connsiteX312" fmla="*/ 4130040 w 8054340"/>
                  <a:gd name="connsiteY312" fmla="*/ 1257300 h 3725965"/>
                  <a:gd name="connsiteX313" fmla="*/ 4145280 w 8054340"/>
                  <a:gd name="connsiteY313" fmla="*/ 1234440 h 3725965"/>
                  <a:gd name="connsiteX314" fmla="*/ 4160520 w 8054340"/>
                  <a:gd name="connsiteY314" fmla="*/ 1188720 h 3725965"/>
                  <a:gd name="connsiteX315" fmla="*/ 4168140 w 8054340"/>
                  <a:gd name="connsiteY315" fmla="*/ 1135380 h 3725965"/>
                  <a:gd name="connsiteX316" fmla="*/ 4175760 w 8054340"/>
                  <a:gd name="connsiteY316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444240 w 8054340"/>
                  <a:gd name="connsiteY189" fmla="*/ 3672840 h 3725965"/>
                  <a:gd name="connsiteX190" fmla="*/ 3002280 w 8054340"/>
                  <a:gd name="connsiteY190" fmla="*/ 3657600 h 3725965"/>
                  <a:gd name="connsiteX191" fmla="*/ 2895600 w 8054340"/>
                  <a:gd name="connsiteY191" fmla="*/ 3649980 h 3725965"/>
                  <a:gd name="connsiteX192" fmla="*/ 2125980 w 8054340"/>
                  <a:gd name="connsiteY192" fmla="*/ 3634740 h 3725965"/>
                  <a:gd name="connsiteX193" fmla="*/ 1866900 w 8054340"/>
                  <a:gd name="connsiteY193" fmla="*/ 3619500 h 3725965"/>
                  <a:gd name="connsiteX194" fmla="*/ 1790700 w 8054340"/>
                  <a:gd name="connsiteY194" fmla="*/ 3611880 h 3725965"/>
                  <a:gd name="connsiteX195" fmla="*/ 1752600 w 8054340"/>
                  <a:gd name="connsiteY195" fmla="*/ 3604260 h 3725965"/>
                  <a:gd name="connsiteX196" fmla="*/ 1699260 w 8054340"/>
                  <a:gd name="connsiteY196" fmla="*/ 3596640 h 3725965"/>
                  <a:gd name="connsiteX197" fmla="*/ 1424940 w 8054340"/>
                  <a:gd name="connsiteY197" fmla="*/ 3573780 h 3725965"/>
                  <a:gd name="connsiteX198" fmla="*/ 1280160 w 8054340"/>
                  <a:gd name="connsiteY198" fmla="*/ 3566160 h 3725965"/>
                  <a:gd name="connsiteX199" fmla="*/ 975360 w 8054340"/>
                  <a:gd name="connsiteY199" fmla="*/ 3573780 h 3725965"/>
                  <a:gd name="connsiteX200" fmla="*/ 701040 w 8054340"/>
                  <a:gd name="connsiteY200" fmla="*/ 3589020 h 3725965"/>
                  <a:gd name="connsiteX201" fmla="*/ 670560 w 8054340"/>
                  <a:gd name="connsiteY201" fmla="*/ 3581400 h 3725965"/>
                  <a:gd name="connsiteX202" fmla="*/ 716280 w 8054340"/>
                  <a:gd name="connsiteY202" fmla="*/ 3535680 h 3725965"/>
                  <a:gd name="connsiteX203" fmla="*/ 502920 w 8054340"/>
                  <a:gd name="connsiteY203" fmla="*/ 3520440 h 3725965"/>
                  <a:gd name="connsiteX204" fmla="*/ 480060 w 8054340"/>
                  <a:gd name="connsiteY204" fmla="*/ 3512820 h 3725965"/>
                  <a:gd name="connsiteX205" fmla="*/ 0 w 8054340"/>
                  <a:gd name="connsiteY205" fmla="*/ 3498533 h 3725965"/>
                  <a:gd name="connsiteX206" fmla="*/ 133350 w 8054340"/>
                  <a:gd name="connsiteY206" fmla="*/ 3445838 h 3725965"/>
                  <a:gd name="connsiteX207" fmla="*/ 212090 w 8054340"/>
                  <a:gd name="connsiteY207" fmla="*/ 3450437 h 3725965"/>
                  <a:gd name="connsiteX208" fmla="*/ 358140 w 8054340"/>
                  <a:gd name="connsiteY208" fmla="*/ 3421380 h 3725965"/>
                  <a:gd name="connsiteX209" fmla="*/ 403860 w 8054340"/>
                  <a:gd name="connsiteY209" fmla="*/ 3406140 h 3725965"/>
                  <a:gd name="connsiteX210" fmla="*/ 426720 w 8054340"/>
                  <a:gd name="connsiteY210" fmla="*/ 3398520 h 3725965"/>
                  <a:gd name="connsiteX211" fmla="*/ 457200 w 8054340"/>
                  <a:gd name="connsiteY211" fmla="*/ 3390900 h 3725965"/>
                  <a:gd name="connsiteX212" fmla="*/ 525780 w 8054340"/>
                  <a:gd name="connsiteY212" fmla="*/ 3375660 h 3725965"/>
                  <a:gd name="connsiteX213" fmla="*/ 548640 w 8054340"/>
                  <a:gd name="connsiteY213" fmla="*/ 3360420 h 3725965"/>
                  <a:gd name="connsiteX214" fmla="*/ 563880 w 8054340"/>
                  <a:gd name="connsiteY214" fmla="*/ 3337560 h 3725965"/>
                  <a:gd name="connsiteX215" fmla="*/ 579120 w 8054340"/>
                  <a:gd name="connsiteY215" fmla="*/ 3291840 h 3725965"/>
                  <a:gd name="connsiteX216" fmla="*/ 601980 w 8054340"/>
                  <a:gd name="connsiteY216" fmla="*/ 3284220 h 3725965"/>
                  <a:gd name="connsiteX217" fmla="*/ 632460 w 8054340"/>
                  <a:gd name="connsiteY217" fmla="*/ 3268980 h 3725965"/>
                  <a:gd name="connsiteX218" fmla="*/ 762000 w 8054340"/>
                  <a:gd name="connsiteY218" fmla="*/ 3261360 h 3725965"/>
                  <a:gd name="connsiteX219" fmla="*/ 807720 w 8054340"/>
                  <a:gd name="connsiteY219" fmla="*/ 3246120 h 3725965"/>
                  <a:gd name="connsiteX220" fmla="*/ 822960 w 8054340"/>
                  <a:gd name="connsiteY220" fmla="*/ 3108960 h 3725965"/>
                  <a:gd name="connsiteX221" fmla="*/ 838200 w 8054340"/>
                  <a:gd name="connsiteY221" fmla="*/ 3086100 h 3725965"/>
                  <a:gd name="connsiteX222" fmla="*/ 883920 w 8054340"/>
                  <a:gd name="connsiteY222" fmla="*/ 3048000 h 3725965"/>
                  <a:gd name="connsiteX223" fmla="*/ 914400 w 8054340"/>
                  <a:gd name="connsiteY223" fmla="*/ 3040380 h 3725965"/>
                  <a:gd name="connsiteX224" fmla="*/ 967740 w 8054340"/>
                  <a:gd name="connsiteY224" fmla="*/ 2979420 h 3725965"/>
                  <a:gd name="connsiteX225" fmla="*/ 990600 w 8054340"/>
                  <a:gd name="connsiteY225" fmla="*/ 2933700 h 3725965"/>
                  <a:gd name="connsiteX226" fmla="*/ 1005840 w 8054340"/>
                  <a:gd name="connsiteY226" fmla="*/ 2880360 h 3725965"/>
                  <a:gd name="connsiteX227" fmla="*/ 1028700 w 8054340"/>
                  <a:gd name="connsiteY227" fmla="*/ 2872740 h 3725965"/>
                  <a:gd name="connsiteX228" fmla="*/ 1089660 w 8054340"/>
                  <a:gd name="connsiteY228" fmla="*/ 2865120 h 3725965"/>
                  <a:gd name="connsiteX229" fmla="*/ 1135380 w 8054340"/>
                  <a:gd name="connsiteY229" fmla="*/ 2842260 h 3725965"/>
                  <a:gd name="connsiteX230" fmla="*/ 1196340 w 8054340"/>
                  <a:gd name="connsiteY230" fmla="*/ 2788920 h 3725965"/>
                  <a:gd name="connsiteX231" fmla="*/ 1318260 w 8054340"/>
                  <a:gd name="connsiteY231" fmla="*/ 2750820 h 3725965"/>
                  <a:gd name="connsiteX232" fmla="*/ 1394460 w 8054340"/>
                  <a:gd name="connsiteY232" fmla="*/ 2727960 h 3725965"/>
                  <a:gd name="connsiteX233" fmla="*/ 1417320 w 8054340"/>
                  <a:gd name="connsiteY233" fmla="*/ 2720340 h 3725965"/>
                  <a:gd name="connsiteX234" fmla="*/ 1478280 w 8054340"/>
                  <a:gd name="connsiteY234" fmla="*/ 2689860 h 3725965"/>
                  <a:gd name="connsiteX235" fmla="*/ 1508760 w 8054340"/>
                  <a:gd name="connsiteY235" fmla="*/ 2644140 h 3725965"/>
                  <a:gd name="connsiteX236" fmla="*/ 1531620 w 8054340"/>
                  <a:gd name="connsiteY236" fmla="*/ 2636520 h 3725965"/>
                  <a:gd name="connsiteX237" fmla="*/ 1554480 w 8054340"/>
                  <a:gd name="connsiteY237" fmla="*/ 2590800 h 3725965"/>
                  <a:gd name="connsiteX238" fmla="*/ 1577340 w 8054340"/>
                  <a:gd name="connsiteY238" fmla="*/ 2545080 h 3725965"/>
                  <a:gd name="connsiteX239" fmla="*/ 1600200 w 8054340"/>
                  <a:gd name="connsiteY239" fmla="*/ 2529840 h 3725965"/>
                  <a:gd name="connsiteX240" fmla="*/ 1615440 w 8054340"/>
                  <a:gd name="connsiteY240" fmla="*/ 2506980 h 3725965"/>
                  <a:gd name="connsiteX241" fmla="*/ 1684020 w 8054340"/>
                  <a:gd name="connsiteY241" fmla="*/ 2453640 h 3725965"/>
                  <a:gd name="connsiteX242" fmla="*/ 1729740 w 8054340"/>
                  <a:gd name="connsiteY242" fmla="*/ 2438400 h 3725965"/>
                  <a:gd name="connsiteX243" fmla="*/ 1752600 w 8054340"/>
                  <a:gd name="connsiteY243" fmla="*/ 2446020 h 3725965"/>
                  <a:gd name="connsiteX244" fmla="*/ 1775460 w 8054340"/>
                  <a:gd name="connsiteY244" fmla="*/ 2537460 h 3725965"/>
                  <a:gd name="connsiteX245" fmla="*/ 1790700 w 8054340"/>
                  <a:gd name="connsiteY245" fmla="*/ 2583180 h 3725965"/>
                  <a:gd name="connsiteX246" fmla="*/ 1821180 w 8054340"/>
                  <a:gd name="connsiteY246" fmla="*/ 2606040 h 3725965"/>
                  <a:gd name="connsiteX247" fmla="*/ 1866900 w 8054340"/>
                  <a:gd name="connsiteY247" fmla="*/ 2636520 h 3725965"/>
                  <a:gd name="connsiteX248" fmla="*/ 1912620 w 8054340"/>
                  <a:gd name="connsiteY248" fmla="*/ 2682240 h 3725965"/>
                  <a:gd name="connsiteX249" fmla="*/ 1935480 w 8054340"/>
                  <a:gd name="connsiteY249" fmla="*/ 2727960 h 3725965"/>
                  <a:gd name="connsiteX250" fmla="*/ 1943100 w 8054340"/>
                  <a:gd name="connsiteY250" fmla="*/ 2750820 h 3725965"/>
                  <a:gd name="connsiteX251" fmla="*/ 1965960 w 8054340"/>
                  <a:gd name="connsiteY251" fmla="*/ 2758440 h 3725965"/>
                  <a:gd name="connsiteX252" fmla="*/ 1988820 w 8054340"/>
                  <a:gd name="connsiteY252" fmla="*/ 2773680 h 3725965"/>
                  <a:gd name="connsiteX253" fmla="*/ 2034540 w 8054340"/>
                  <a:gd name="connsiteY253" fmla="*/ 2788920 h 3725965"/>
                  <a:gd name="connsiteX254" fmla="*/ 2065020 w 8054340"/>
                  <a:gd name="connsiteY254" fmla="*/ 2811780 h 3725965"/>
                  <a:gd name="connsiteX255" fmla="*/ 2217420 w 8054340"/>
                  <a:gd name="connsiteY255" fmla="*/ 2796540 h 3725965"/>
                  <a:gd name="connsiteX256" fmla="*/ 2286000 w 8054340"/>
                  <a:gd name="connsiteY256" fmla="*/ 2788920 h 3725965"/>
                  <a:gd name="connsiteX257" fmla="*/ 2308860 w 8054340"/>
                  <a:gd name="connsiteY257" fmla="*/ 2781300 h 3725965"/>
                  <a:gd name="connsiteX258" fmla="*/ 2354580 w 8054340"/>
                  <a:gd name="connsiteY258" fmla="*/ 2750820 h 3725965"/>
                  <a:gd name="connsiteX259" fmla="*/ 2369820 w 8054340"/>
                  <a:gd name="connsiteY259" fmla="*/ 2727960 h 3725965"/>
                  <a:gd name="connsiteX260" fmla="*/ 2438400 w 8054340"/>
                  <a:gd name="connsiteY260" fmla="*/ 2735580 h 3725965"/>
                  <a:gd name="connsiteX261" fmla="*/ 2484120 w 8054340"/>
                  <a:gd name="connsiteY261" fmla="*/ 2766060 h 3725965"/>
                  <a:gd name="connsiteX262" fmla="*/ 2522220 w 8054340"/>
                  <a:gd name="connsiteY262" fmla="*/ 2819400 h 3725965"/>
                  <a:gd name="connsiteX263" fmla="*/ 2606040 w 8054340"/>
                  <a:gd name="connsiteY263" fmla="*/ 2811780 h 3725965"/>
                  <a:gd name="connsiteX264" fmla="*/ 2651760 w 8054340"/>
                  <a:gd name="connsiteY264" fmla="*/ 2781300 h 3725965"/>
                  <a:gd name="connsiteX265" fmla="*/ 2667000 w 8054340"/>
                  <a:gd name="connsiteY265" fmla="*/ 2758440 h 3725965"/>
                  <a:gd name="connsiteX266" fmla="*/ 2712720 w 8054340"/>
                  <a:gd name="connsiteY266" fmla="*/ 2743200 h 3725965"/>
                  <a:gd name="connsiteX267" fmla="*/ 2735580 w 8054340"/>
                  <a:gd name="connsiteY267" fmla="*/ 2735580 h 3725965"/>
                  <a:gd name="connsiteX268" fmla="*/ 2758440 w 8054340"/>
                  <a:gd name="connsiteY268" fmla="*/ 2720340 h 3725965"/>
                  <a:gd name="connsiteX269" fmla="*/ 2842260 w 8054340"/>
                  <a:gd name="connsiteY269" fmla="*/ 2705100 h 3725965"/>
                  <a:gd name="connsiteX270" fmla="*/ 2918460 w 8054340"/>
                  <a:gd name="connsiteY270" fmla="*/ 2682240 h 3725965"/>
                  <a:gd name="connsiteX271" fmla="*/ 2926080 w 8054340"/>
                  <a:gd name="connsiteY271" fmla="*/ 2606040 h 3725965"/>
                  <a:gd name="connsiteX272" fmla="*/ 2948940 w 8054340"/>
                  <a:gd name="connsiteY272" fmla="*/ 2613660 h 3725965"/>
                  <a:gd name="connsiteX273" fmla="*/ 3124200 w 8054340"/>
                  <a:gd name="connsiteY273" fmla="*/ 2606040 h 3725965"/>
                  <a:gd name="connsiteX274" fmla="*/ 3200400 w 8054340"/>
                  <a:gd name="connsiteY274" fmla="*/ 2590800 h 3725965"/>
                  <a:gd name="connsiteX275" fmla="*/ 3223260 w 8054340"/>
                  <a:gd name="connsiteY275" fmla="*/ 2575560 h 3725965"/>
                  <a:gd name="connsiteX276" fmla="*/ 3238500 w 8054340"/>
                  <a:gd name="connsiteY276" fmla="*/ 2552700 h 3725965"/>
                  <a:gd name="connsiteX277" fmla="*/ 3314700 w 8054340"/>
                  <a:gd name="connsiteY277" fmla="*/ 2529840 h 3725965"/>
                  <a:gd name="connsiteX278" fmla="*/ 3390900 w 8054340"/>
                  <a:gd name="connsiteY278" fmla="*/ 2522220 h 3725965"/>
                  <a:gd name="connsiteX279" fmla="*/ 3436620 w 8054340"/>
                  <a:gd name="connsiteY279" fmla="*/ 2499360 h 3725965"/>
                  <a:gd name="connsiteX280" fmla="*/ 3451860 w 8054340"/>
                  <a:gd name="connsiteY280" fmla="*/ 2476500 h 3725965"/>
                  <a:gd name="connsiteX281" fmla="*/ 3459480 w 8054340"/>
                  <a:gd name="connsiteY281" fmla="*/ 2453640 h 3725965"/>
                  <a:gd name="connsiteX282" fmla="*/ 3467100 w 8054340"/>
                  <a:gd name="connsiteY282" fmla="*/ 2423160 h 3725965"/>
                  <a:gd name="connsiteX283" fmla="*/ 3512820 w 8054340"/>
                  <a:gd name="connsiteY283" fmla="*/ 2385060 h 3725965"/>
                  <a:gd name="connsiteX284" fmla="*/ 3535680 w 8054340"/>
                  <a:gd name="connsiteY284" fmla="*/ 2377440 h 3725965"/>
                  <a:gd name="connsiteX285" fmla="*/ 3581400 w 8054340"/>
                  <a:gd name="connsiteY285" fmla="*/ 2354580 h 3725965"/>
                  <a:gd name="connsiteX286" fmla="*/ 3535680 w 8054340"/>
                  <a:gd name="connsiteY286" fmla="*/ 2301240 h 3725965"/>
                  <a:gd name="connsiteX287" fmla="*/ 3505200 w 8054340"/>
                  <a:gd name="connsiteY287" fmla="*/ 2255520 h 3725965"/>
                  <a:gd name="connsiteX288" fmla="*/ 3520440 w 8054340"/>
                  <a:gd name="connsiteY288" fmla="*/ 2186940 h 3725965"/>
                  <a:gd name="connsiteX289" fmla="*/ 3543300 w 8054340"/>
                  <a:gd name="connsiteY289" fmla="*/ 2171700 h 3725965"/>
                  <a:gd name="connsiteX290" fmla="*/ 3604260 w 8054340"/>
                  <a:gd name="connsiteY290" fmla="*/ 2103120 h 3725965"/>
                  <a:gd name="connsiteX291" fmla="*/ 3627120 w 8054340"/>
                  <a:gd name="connsiteY291" fmla="*/ 2080260 h 3725965"/>
                  <a:gd name="connsiteX292" fmla="*/ 3642360 w 8054340"/>
                  <a:gd name="connsiteY292" fmla="*/ 2057400 h 3725965"/>
                  <a:gd name="connsiteX293" fmla="*/ 3688080 w 8054340"/>
                  <a:gd name="connsiteY293" fmla="*/ 2026920 h 3725965"/>
                  <a:gd name="connsiteX294" fmla="*/ 3718560 w 8054340"/>
                  <a:gd name="connsiteY294" fmla="*/ 1981200 h 3725965"/>
                  <a:gd name="connsiteX295" fmla="*/ 3749040 w 8054340"/>
                  <a:gd name="connsiteY295" fmla="*/ 1958340 h 3725965"/>
                  <a:gd name="connsiteX296" fmla="*/ 3802380 w 8054340"/>
                  <a:gd name="connsiteY296" fmla="*/ 1905000 h 3725965"/>
                  <a:gd name="connsiteX297" fmla="*/ 3810000 w 8054340"/>
                  <a:gd name="connsiteY297" fmla="*/ 1874520 h 3725965"/>
                  <a:gd name="connsiteX298" fmla="*/ 3848100 w 8054340"/>
                  <a:gd name="connsiteY298" fmla="*/ 1828800 h 3725965"/>
                  <a:gd name="connsiteX299" fmla="*/ 3863340 w 8054340"/>
                  <a:gd name="connsiteY299" fmla="*/ 1775460 h 3725965"/>
                  <a:gd name="connsiteX300" fmla="*/ 3878580 w 8054340"/>
                  <a:gd name="connsiteY300" fmla="*/ 1729740 h 3725965"/>
                  <a:gd name="connsiteX301" fmla="*/ 3886200 w 8054340"/>
                  <a:gd name="connsiteY301" fmla="*/ 1706880 h 3725965"/>
                  <a:gd name="connsiteX302" fmla="*/ 3909060 w 8054340"/>
                  <a:gd name="connsiteY302" fmla="*/ 1645920 h 3725965"/>
                  <a:gd name="connsiteX303" fmla="*/ 3947160 w 8054340"/>
                  <a:gd name="connsiteY303" fmla="*/ 1600200 h 3725965"/>
                  <a:gd name="connsiteX304" fmla="*/ 3977640 w 8054340"/>
                  <a:gd name="connsiteY304" fmla="*/ 1562100 h 3725965"/>
                  <a:gd name="connsiteX305" fmla="*/ 3992880 w 8054340"/>
                  <a:gd name="connsiteY305" fmla="*/ 1539240 h 3725965"/>
                  <a:gd name="connsiteX306" fmla="*/ 4015740 w 8054340"/>
                  <a:gd name="connsiteY306" fmla="*/ 1516380 h 3725965"/>
                  <a:gd name="connsiteX307" fmla="*/ 4030980 w 8054340"/>
                  <a:gd name="connsiteY307" fmla="*/ 1493520 h 3725965"/>
                  <a:gd name="connsiteX308" fmla="*/ 4046220 w 8054340"/>
                  <a:gd name="connsiteY308" fmla="*/ 1447800 h 3725965"/>
                  <a:gd name="connsiteX309" fmla="*/ 4053840 w 8054340"/>
                  <a:gd name="connsiteY309" fmla="*/ 1371600 h 3725965"/>
                  <a:gd name="connsiteX310" fmla="*/ 4084320 w 8054340"/>
                  <a:gd name="connsiteY310" fmla="*/ 1325880 h 3725965"/>
                  <a:gd name="connsiteX311" fmla="*/ 4107180 w 8054340"/>
                  <a:gd name="connsiteY311" fmla="*/ 1280160 h 3725965"/>
                  <a:gd name="connsiteX312" fmla="*/ 4130040 w 8054340"/>
                  <a:gd name="connsiteY312" fmla="*/ 1257300 h 3725965"/>
                  <a:gd name="connsiteX313" fmla="*/ 4145280 w 8054340"/>
                  <a:gd name="connsiteY313" fmla="*/ 1234440 h 3725965"/>
                  <a:gd name="connsiteX314" fmla="*/ 4160520 w 8054340"/>
                  <a:gd name="connsiteY314" fmla="*/ 1188720 h 3725965"/>
                  <a:gd name="connsiteX315" fmla="*/ 4168140 w 8054340"/>
                  <a:gd name="connsiteY315" fmla="*/ 1135380 h 3725965"/>
                  <a:gd name="connsiteX316" fmla="*/ 4175760 w 8054340"/>
                  <a:gd name="connsiteY316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444240 w 8054340"/>
                  <a:gd name="connsiteY189" fmla="*/ 3672840 h 3725965"/>
                  <a:gd name="connsiteX190" fmla="*/ 3002280 w 8054340"/>
                  <a:gd name="connsiteY190" fmla="*/ 3657600 h 3725965"/>
                  <a:gd name="connsiteX191" fmla="*/ 2895600 w 8054340"/>
                  <a:gd name="connsiteY191" fmla="*/ 3649980 h 3725965"/>
                  <a:gd name="connsiteX192" fmla="*/ 2125980 w 8054340"/>
                  <a:gd name="connsiteY192" fmla="*/ 3634740 h 3725965"/>
                  <a:gd name="connsiteX193" fmla="*/ 1866900 w 8054340"/>
                  <a:gd name="connsiteY193" fmla="*/ 3619500 h 3725965"/>
                  <a:gd name="connsiteX194" fmla="*/ 1790700 w 8054340"/>
                  <a:gd name="connsiteY194" fmla="*/ 3611880 h 3725965"/>
                  <a:gd name="connsiteX195" fmla="*/ 1752600 w 8054340"/>
                  <a:gd name="connsiteY195" fmla="*/ 3604260 h 3725965"/>
                  <a:gd name="connsiteX196" fmla="*/ 1699260 w 8054340"/>
                  <a:gd name="connsiteY196" fmla="*/ 3596640 h 3725965"/>
                  <a:gd name="connsiteX197" fmla="*/ 1424940 w 8054340"/>
                  <a:gd name="connsiteY197" fmla="*/ 3573780 h 3725965"/>
                  <a:gd name="connsiteX198" fmla="*/ 1280160 w 8054340"/>
                  <a:gd name="connsiteY198" fmla="*/ 3566160 h 3725965"/>
                  <a:gd name="connsiteX199" fmla="*/ 975360 w 8054340"/>
                  <a:gd name="connsiteY199" fmla="*/ 3573780 h 3725965"/>
                  <a:gd name="connsiteX200" fmla="*/ 701040 w 8054340"/>
                  <a:gd name="connsiteY200" fmla="*/ 3589020 h 3725965"/>
                  <a:gd name="connsiteX201" fmla="*/ 670560 w 8054340"/>
                  <a:gd name="connsiteY201" fmla="*/ 3581400 h 3725965"/>
                  <a:gd name="connsiteX202" fmla="*/ 716280 w 8054340"/>
                  <a:gd name="connsiteY202" fmla="*/ 3535680 h 3725965"/>
                  <a:gd name="connsiteX203" fmla="*/ 502920 w 8054340"/>
                  <a:gd name="connsiteY203" fmla="*/ 3520440 h 3725965"/>
                  <a:gd name="connsiteX204" fmla="*/ 480060 w 8054340"/>
                  <a:gd name="connsiteY204" fmla="*/ 3512820 h 3725965"/>
                  <a:gd name="connsiteX205" fmla="*/ 0 w 8054340"/>
                  <a:gd name="connsiteY205" fmla="*/ 3498533 h 3725965"/>
                  <a:gd name="connsiteX206" fmla="*/ 133350 w 8054340"/>
                  <a:gd name="connsiteY206" fmla="*/ 3445838 h 3725965"/>
                  <a:gd name="connsiteX207" fmla="*/ 212090 w 8054340"/>
                  <a:gd name="connsiteY207" fmla="*/ 3450437 h 3725965"/>
                  <a:gd name="connsiteX208" fmla="*/ 358140 w 8054340"/>
                  <a:gd name="connsiteY208" fmla="*/ 3421380 h 3725965"/>
                  <a:gd name="connsiteX209" fmla="*/ 403860 w 8054340"/>
                  <a:gd name="connsiteY209" fmla="*/ 3406140 h 3725965"/>
                  <a:gd name="connsiteX210" fmla="*/ 426720 w 8054340"/>
                  <a:gd name="connsiteY210" fmla="*/ 3398520 h 3725965"/>
                  <a:gd name="connsiteX211" fmla="*/ 457200 w 8054340"/>
                  <a:gd name="connsiteY211" fmla="*/ 3390900 h 3725965"/>
                  <a:gd name="connsiteX212" fmla="*/ 525780 w 8054340"/>
                  <a:gd name="connsiteY212" fmla="*/ 3375660 h 3725965"/>
                  <a:gd name="connsiteX213" fmla="*/ 548640 w 8054340"/>
                  <a:gd name="connsiteY213" fmla="*/ 3360420 h 3725965"/>
                  <a:gd name="connsiteX214" fmla="*/ 563880 w 8054340"/>
                  <a:gd name="connsiteY214" fmla="*/ 3337560 h 3725965"/>
                  <a:gd name="connsiteX215" fmla="*/ 579120 w 8054340"/>
                  <a:gd name="connsiteY215" fmla="*/ 3291840 h 3725965"/>
                  <a:gd name="connsiteX216" fmla="*/ 601980 w 8054340"/>
                  <a:gd name="connsiteY216" fmla="*/ 3284220 h 3725965"/>
                  <a:gd name="connsiteX217" fmla="*/ 629285 w 8054340"/>
                  <a:gd name="connsiteY217" fmla="*/ 3246120 h 3725965"/>
                  <a:gd name="connsiteX218" fmla="*/ 762000 w 8054340"/>
                  <a:gd name="connsiteY218" fmla="*/ 3261360 h 3725965"/>
                  <a:gd name="connsiteX219" fmla="*/ 807720 w 8054340"/>
                  <a:gd name="connsiteY219" fmla="*/ 3246120 h 3725965"/>
                  <a:gd name="connsiteX220" fmla="*/ 822960 w 8054340"/>
                  <a:gd name="connsiteY220" fmla="*/ 3108960 h 3725965"/>
                  <a:gd name="connsiteX221" fmla="*/ 838200 w 8054340"/>
                  <a:gd name="connsiteY221" fmla="*/ 3086100 h 3725965"/>
                  <a:gd name="connsiteX222" fmla="*/ 883920 w 8054340"/>
                  <a:gd name="connsiteY222" fmla="*/ 3048000 h 3725965"/>
                  <a:gd name="connsiteX223" fmla="*/ 914400 w 8054340"/>
                  <a:gd name="connsiteY223" fmla="*/ 3040380 h 3725965"/>
                  <a:gd name="connsiteX224" fmla="*/ 967740 w 8054340"/>
                  <a:gd name="connsiteY224" fmla="*/ 2979420 h 3725965"/>
                  <a:gd name="connsiteX225" fmla="*/ 990600 w 8054340"/>
                  <a:gd name="connsiteY225" fmla="*/ 2933700 h 3725965"/>
                  <a:gd name="connsiteX226" fmla="*/ 1005840 w 8054340"/>
                  <a:gd name="connsiteY226" fmla="*/ 2880360 h 3725965"/>
                  <a:gd name="connsiteX227" fmla="*/ 1028700 w 8054340"/>
                  <a:gd name="connsiteY227" fmla="*/ 2872740 h 3725965"/>
                  <a:gd name="connsiteX228" fmla="*/ 1089660 w 8054340"/>
                  <a:gd name="connsiteY228" fmla="*/ 2865120 h 3725965"/>
                  <a:gd name="connsiteX229" fmla="*/ 1135380 w 8054340"/>
                  <a:gd name="connsiteY229" fmla="*/ 2842260 h 3725965"/>
                  <a:gd name="connsiteX230" fmla="*/ 1196340 w 8054340"/>
                  <a:gd name="connsiteY230" fmla="*/ 2788920 h 3725965"/>
                  <a:gd name="connsiteX231" fmla="*/ 1318260 w 8054340"/>
                  <a:gd name="connsiteY231" fmla="*/ 2750820 h 3725965"/>
                  <a:gd name="connsiteX232" fmla="*/ 1394460 w 8054340"/>
                  <a:gd name="connsiteY232" fmla="*/ 2727960 h 3725965"/>
                  <a:gd name="connsiteX233" fmla="*/ 1417320 w 8054340"/>
                  <a:gd name="connsiteY233" fmla="*/ 2720340 h 3725965"/>
                  <a:gd name="connsiteX234" fmla="*/ 1478280 w 8054340"/>
                  <a:gd name="connsiteY234" fmla="*/ 2689860 h 3725965"/>
                  <a:gd name="connsiteX235" fmla="*/ 1508760 w 8054340"/>
                  <a:gd name="connsiteY235" fmla="*/ 2644140 h 3725965"/>
                  <a:gd name="connsiteX236" fmla="*/ 1531620 w 8054340"/>
                  <a:gd name="connsiteY236" fmla="*/ 2636520 h 3725965"/>
                  <a:gd name="connsiteX237" fmla="*/ 1554480 w 8054340"/>
                  <a:gd name="connsiteY237" fmla="*/ 2590800 h 3725965"/>
                  <a:gd name="connsiteX238" fmla="*/ 1577340 w 8054340"/>
                  <a:gd name="connsiteY238" fmla="*/ 2545080 h 3725965"/>
                  <a:gd name="connsiteX239" fmla="*/ 1600200 w 8054340"/>
                  <a:gd name="connsiteY239" fmla="*/ 2529840 h 3725965"/>
                  <a:gd name="connsiteX240" fmla="*/ 1615440 w 8054340"/>
                  <a:gd name="connsiteY240" fmla="*/ 2506980 h 3725965"/>
                  <a:gd name="connsiteX241" fmla="*/ 1684020 w 8054340"/>
                  <a:gd name="connsiteY241" fmla="*/ 2453640 h 3725965"/>
                  <a:gd name="connsiteX242" fmla="*/ 1729740 w 8054340"/>
                  <a:gd name="connsiteY242" fmla="*/ 2438400 h 3725965"/>
                  <a:gd name="connsiteX243" fmla="*/ 1752600 w 8054340"/>
                  <a:gd name="connsiteY243" fmla="*/ 2446020 h 3725965"/>
                  <a:gd name="connsiteX244" fmla="*/ 1775460 w 8054340"/>
                  <a:gd name="connsiteY244" fmla="*/ 2537460 h 3725965"/>
                  <a:gd name="connsiteX245" fmla="*/ 1790700 w 8054340"/>
                  <a:gd name="connsiteY245" fmla="*/ 2583180 h 3725965"/>
                  <a:gd name="connsiteX246" fmla="*/ 1821180 w 8054340"/>
                  <a:gd name="connsiteY246" fmla="*/ 2606040 h 3725965"/>
                  <a:gd name="connsiteX247" fmla="*/ 1866900 w 8054340"/>
                  <a:gd name="connsiteY247" fmla="*/ 2636520 h 3725965"/>
                  <a:gd name="connsiteX248" fmla="*/ 1912620 w 8054340"/>
                  <a:gd name="connsiteY248" fmla="*/ 2682240 h 3725965"/>
                  <a:gd name="connsiteX249" fmla="*/ 1935480 w 8054340"/>
                  <a:gd name="connsiteY249" fmla="*/ 2727960 h 3725965"/>
                  <a:gd name="connsiteX250" fmla="*/ 1943100 w 8054340"/>
                  <a:gd name="connsiteY250" fmla="*/ 2750820 h 3725965"/>
                  <a:gd name="connsiteX251" fmla="*/ 1965960 w 8054340"/>
                  <a:gd name="connsiteY251" fmla="*/ 2758440 h 3725965"/>
                  <a:gd name="connsiteX252" fmla="*/ 1988820 w 8054340"/>
                  <a:gd name="connsiteY252" fmla="*/ 2773680 h 3725965"/>
                  <a:gd name="connsiteX253" fmla="*/ 2034540 w 8054340"/>
                  <a:gd name="connsiteY253" fmla="*/ 2788920 h 3725965"/>
                  <a:gd name="connsiteX254" fmla="*/ 2065020 w 8054340"/>
                  <a:gd name="connsiteY254" fmla="*/ 2811780 h 3725965"/>
                  <a:gd name="connsiteX255" fmla="*/ 2217420 w 8054340"/>
                  <a:gd name="connsiteY255" fmla="*/ 2796540 h 3725965"/>
                  <a:gd name="connsiteX256" fmla="*/ 2286000 w 8054340"/>
                  <a:gd name="connsiteY256" fmla="*/ 2788920 h 3725965"/>
                  <a:gd name="connsiteX257" fmla="*/ 2308860 w 8054340"/>
                  <a:gd name="connsiteY257" fmla="*/ 2781300 h 3725965"/>
                  <a:gd name="connsiteX258" fmla="*/ 2354580 w 8054340"/>
                  <a:gd name="connsiteY258" fmla="*/ 2750820 h 3725965"/>
                  <a:gd name="connsiteX259" fmla="*/ 2369820 w 8054340"/>
                  <a:gd name="connsiteY259" fmla="*/ 2727960 h 3725965"/>
                  <a:gd name="connsiteX260" fmla="*/ 2438400 w 8054340"/>
                  <a:gd name="connsiteY260" fmla="*/ 2735580 h 3725965"/>
                  <a:gd name="connsiteX261" fmla="*/ 2484120 w 8054340"/>
                  <a:gd name="connsiteY261" fmla="*/ 2766060 h 3725965"/>
                  <a:gd name="connsiteX262" fmla="*/ 2522220 w 8054340"/>
                  <a:gd name="connsiteY262" fmla="*/ 2819400 h 3725965"/>
                  <a:gd name="connsiteX263" fmla="*/ 2606040 w 8054340"/>
                  <a:gd name="connsiteY263" fmla="*/ 2811780 h 3725965"/>
                  <a:gd name="connsiteX264" fmla="*/ 2651760 w 8054340"/>
                  <a:gd name="connsiteY264" fmla="*/ 2781300 h 3725965"/>
                  <a:gd name="connsiteX265" fmla="*/ 2667000 w 8054340"/>
                  <a:gd name="connsiteY265" fmla="*/ 2758440 h 3725965"/>
                  <a:gd name="connsiteX266" fmla="*/ 2712720 w 8054340"/>
                  <a:gd name="connsiteY266" fmla="*/ 2743200 h 3725965"/>
                  <a:gd name="connsiteX267" fmla="*/ 2735580 w 8054340"/>
                  <a:gd name="connsiteY267" fmla="*/ 2735580 h 3725965"/>
                  <a:gd name="connsiteX268" fmla="*/ 2758440 w 8054340"/>
                  <a:gd name="connsiteY268" fmla="*/ 2720340 h 3725965"/>
                  <a:gd name="connsiteX269" fmla="*/ 2842260 w 8054340"/>
                  <a:gd name="connsiteY269" fmla="*/ 2705100 h 3725965"/>
                  <a:gd name="connsiteX270" fmla="*/ 2918460 w 8054340"/>
                  <a:gd name="connsiteY270" fmla="*/ 2682240 h 3725965"/>
                  <a:gd name="connsiteX271" fmla="*/ 2926080 w 8054340"/>
                  <a:gd name="connsiteY271" fmla="*/ 2606040 h 3725965"/>
                  <a:gd name="connsiteX272" fmla="*/ 2948940 w 8054340"/>
                  <a:gd name="connsiteY272" fmla="*/ 2613660 h 3725965"/>
                  <a:gd name="connsiteX273" fmla="*/ 3124200 w 8054340"/>
                  <a:gd name="connsiteY273" fmla="*/ 2606040 h 3725965"/>
                  <a:gd name="connsiteX274" fmla="*/ 3200400 w 8054340"/>
                  <a:gd name="connsiteY274" fmla="*/ 2590800 h 3725965"/>
                  <a:gd name="connsiteX275" fmla="*/ 3223260 w 8054340"/>
                  <a:gd name="connsiteY275" fmla="*/ 2575560 h 3725965"/>
                  <a:gd name="connsiteX276" fmla="*/ 3238500 w 8054340"/>
                  <a:gd name="connsiteY276" fmla="*/ 2552700 h 3725965"/>
                  <a:gd name="connsiteX277" fmla="*/ 3314700 w 8054340"/>
                  <a:gd name="connsiteY277" fmla="*/ 2529840 h 3725965"/>
                  <a:gd name="connsiteX278" fmla="*/ 3390900 w 8054340"/>
                  <a:gd name="connsiteY278" fmla="*/ 2522220 h 3725965"/>
                  <a:gd name="connsiteX279" fmla="*/ 3436620 w 8054340"/>
                  <a:gd name="connsiteY279" fmla="*/ 2499360 h 3725965"/>
                  <a:gd name="connsiteX280" fmla="*/ 3451860 w 8054340"/>
                  <a:gd name="connsiteY280" fmla="*/ 2476500 h 3725965"/>
                  <a:gd name="connsiteX281" fmla="*/ 3459480 w 8054340"/>
                  <a:gd name="connsiteY281" fmla="*/ 2453640 h 3725965"/>
                  <a:gd name="connsiteX282" fmla="*/ 3467100 w 8054340"/>
                  <a:gd name="connsiteY282" fmla="*/ 2423160 h 3725965"/>
                  <a:gd name="connsiteX283" fmla="*/ 3512820 w 8054340"/>
                  <a:gd name="connsiteY283" fmla="*/ 2385060 h 3725965"/>
                  <a:gd name="connsiteX284" fmla="*/ 3535680 w 8054340"/>
                  <a:gd name="connsiteY284" fmla="*/ 2377440 h 3725965"/>
                  <a:gd name="connsiteX285" fmla="*/ 3581400 w 8054340"/>
                  <a:gd name="connsiteY285" fmla="*/ 2354580 h 3725965"/>
                  <a:gd name="connsiteX286" fmla="*/ 3535680 w 8054340"/>
                  <a:gd name="connsiteY286" fmla="*/ 2301240 h 3725965"/>
                  <a:gd name="connsiteX287" fmla="*/ 3505200 w 8054340"/>
                  <a:gd name="connsiteY287" fmla="*/ 2255520 h 3725965"/>
                  <a:gd name="connsiteX288" fmla="*/ 3520440 w 8054340"/>
                  <a:gd name="connsiteY288" fmla="*/ 2186940 h 3725965"/>
                  <a:gd name="connsiteX289" fmla="*/ 3543300 w 8054340"/>
                  <a:gd name="connsiteY289" fmla="*/ 2171700 h 3725965"/>
                  <a:gd name="connsiteX290" fmla="*/ 3604260 w 8054340"/>
                  <a:gd name="connsiteY290" fmla="*/ 2103120 h 3725965"/>
                  <a:gd name="connsiteX291" fmla="*/ 3627120 w 8054340"/>
                  <a:gd name="connsiteY291" fmla="*/ 2080260 h 3725965"/>
                  <a:gd name="connsiteX292" fmla="*/ 3642360 w 8054340"/>
                  <a:gd name="connsiteY292" fmla="*/ 2057400 h 3725965"/>
                  <a:gd name="connsiteX293" fmla="*/ 3688080 w 8054340"/>
                  <a:gd name="connsiteY293" fmla="*/ 2026920 h 3725965"/>
                  <a:gd name="connsiteX294" fmla="*/ 3718560 w 8054340"/>
                  <a:gd name="connsiteY294" fmla="*/ 1981200 h 3725965"/>
                  <a:gd name="connsiteX295" fmla="*/ 3749040 w 8054340"/>
                  <a:gd name="connsiteY295" fmla="*/ 1958340 h 3725965"/>
                  <a:gd name="connsiteX296" fmla="*/ 3802380 w 8054340"/>
                  <a:gd name="connsiteY296" fmla="*/ 1905000 h 3725965"/>
                  <a:gd name="connsiteX297" fmla="*/ 3810000 w 8054340"/>
                  <a:gd name="connsiteY297" fmla="*/ 1874520 h 3725965"/>
                  <a:gd name="connsiteX298" fmla="*/ 3848100 w 8054340"/>
                  <a:gd name="connsiteY298" fmla="*/ 1828800 h 3725965"/>
                  <a:gd name="connsiteX299" fmla="*/ 3863340 w 8054340"/>
                  <a:gd name="connsiteY299" fmla="*/ 1775460 h 3725965"/>
                  <a:gd name="connsiteX300" fmla="*/ 3878580 w 8054340"/>
                  <a:gd name="connsiteY300" fmla="*/ 1729740 h 3725965"/>
                  <a:gd name="connsiteX301" fmla="*/ 3886200 w 8054340"/>
                  <a:gd name="connsiteY301" fmla="*/ 1706880 h 3725965"/>
                  <a:gd name="connsiteX302" fmla="*/ 3909060 w 8054340"/>
                  <a:gd name="connsiteY302" fmla="*/ 1645920 h 3725965"/>
                  <a:gd name="connsiteX303" fmla="*/ 3947160 w 8054340"/>
                  <a:gd name="connsiteY303" fmla="*/ 1600200 h 3725965"/>
                  <a:gd name="connsiteX304" fmla="*/ 3977640 w 8054340"/>
                  <a:gd name="connsiteY304" fmla="*/ 1562100 h 3725965"/>
                  <a:gd name="connsiteX305" fmla="*/ 3992880 w 8054340"/>
                  <a:gd name="connsiteY305" fmla="*/ 1539240 h 3725965"/>
                  <a:gd name="connsiteX306" fmla="*/ 4015740 w 8054340"/>
                  <a:gd name="connsiteY306" fmla="*/ 1516380 h 3725965"/>
                  <a:gd name="connsiteX307" fmla="*/ 4030980 w 8054340"/>
                  <a:gd name="connsiteY307" fmla="*/ 1493520 h 3725965"/>
                  <a:gd name="connsiteX308" fmla="*/ 4046220 w 8054340"/>
                  <a:gd name="connsiteY308" fmla="*/ 1447800 h 3725965"/>
                  <a:gd name="connsiteX309" fmla="*/ 4053840 w 8054340"/>
                  <a:gd name="connsiteY309" fmla="*/ 1371600 h 3725965"/>
                  <a:gd name="connsiteX310" fmla="*/ 4084320 w 8054340"/>
                  <a:gd name="connsiteY310" fmla="*/ 1325880 h 3725965"/>
                  <a:gd name="connsiteX311" fmla="*/ 4107180 w 8054340"/>
                  <a:gd name="connsiteY311" fmla="*/ 1280160 h 3725965"/>
                  <a:gd name="connsiteX312" fmla="*/ 4130040 w 8054340"/>
                  <a:gd name="connsiteY312" fmla="*/ 1257300 h 3725965"/>
                  <a:gd name="connsiteX313" fmla="*/ 4145280 w 8054340"/>
                  <a:gd name="connsiteY313" fmla="*/ 1234440 h 3725965"/>
                  <a:gd name="connsiteX314" fmla="*/ 4160520 w 8054340"/>
                  <a:gd name="connsiteY314" fmla="*/ 1188720 h 3725965"/>
                  <a:gd name="connsiteX315" fmla="*/ 4168140 w 8054340"/>
                  <a:gd name="connsiteY315" fmla="*/ 1135380 h 3725965"/>
                  <a:gd name="connsiteX316" fmla="*/ 4175760 w 8054340"/>
                  <a:gd name="connsiteY316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444240 w 8054340"/>
                  <a:gd name="connsiteY189" fmla="*/ 3672840 h 3725965"/>
                  <a:gd name="connsiteX190" fmla="*/ 3002280 w 8054340"/>
                  <a:gd name="connsiteY190" fmla="*/ 3657600 h 3725965"/>
                  <a:gd name="connsiteX191" fmla="*/ 2895600 w 8054340"/>
                  <a:gd name="connsiteY191" fmla="*/ 3649980 h 3725965"/>
                  <a:gd name="connsiteX192" fmla="*/ 2125980 w 8054340"/>
                  <a:gd name="connsiteY192" fmla="*/ 3634740 h 3725965"/>
                  <a:gd name="connsiteX193" fmla="*/ 1866900 w 8054340"/>
                  <a:gd name="connsiteY193" fmla="*/ 3619500 h 3725965"/>
                  <a:gd name="connsiteX194" fmla="*/ 1790700 w 8054340"/>
                  <a:gd name="connsiteY194" fmla="*/ 3611880 h 3725965"/>
                  <a:gd name="connsiteX195" fmla="*/ 1752600 w 8054340"/>
                  <a:gd name="connsiteY195" fmla="*/ 3604260 h 3725965"/>
                  <a:gd name="connsiteX196" fmla="*/ 1699260 w 8054340"/>
                  <a:gd name="connsiteY196" fmla="*/ 3596640 h 3725965"/>
                  <a:gd name="connsiteX197" fmla="*/ 1424940 w 8054340"/>
                  <a:gd name="connsiteY197" fmla="*/ 3573780 h 3725965"/>
                  <a:gd name="connsiteX198" fmla="*/ 1280160 w 8054340"/>
                  <a:gd name="connsiteY198" fmla="*/ 3566160 h 3725965"/>
                  <a:gd name="connsiteX199" fmla="*/ 975360 w 8054340"/>
                  <a:gd name="connsiteY199" fmla="*/ 3573780 h 3725965"/>
                  <a:gd name="connsiteX200" fmla="*/ 701040 w 8054340"/>
                  <a:gd name="connsiteY200" fmla="*/ 3589020 h 3725965"/>
                  <a:gd name="connsiteX201" fmla="*/ 670560 w 8054340"/>
                  <a:gd name="connsiteY201" fmla="*/ 3581400 h 3725965"/>
                  <a:gd name="connsiteX202" fmla="*/ 716280 w 8054340"/>
                  <a:gd name="connsiteY202" fmla="*/ 3535680 h 3725965"/>
                  <a:gd name="connsiteX203" fmla="*/ 502920 w 8054340"/>
                  <a:gd name="connsiteY203" fmla="*/ 3520440 h 3725965"/>
                  <a:gd name="connsiteX204" fmla="*/ 480060 w 8054340"/>
                  <a:gd name="connsiteY204" fmla="*/ 3512820 h 3725965"/>
                  <a:gd name="connsiteX205" fmla="*/ 0 w 8054340"/>
                  <a:gd name="connsiteY205" fmla="*/ 3498533 h 3725965"/>
                  <a:gd name="connsiteX206" fmla="*/ 133350 w 8054340"/>
                  <a:gd name="connsiteY206" fmla="*/ 3445838 h 3725965"/>
                  <a:gd name="connsiteX207" fmla="*/ 212090 w 8054340"/>
                  <a:gd name="connsiteY207" fmla="*/ 3450437 h 3725965"/>
                  <a:gd name="connsiteX208" fmla="*/ 358140 w 8054340"/>
                  <a:gd name="connsiteY208" fmla="*/ 3421380 h 3725965"/>
                  <a:gd name="connsiteX209" fmla="*/ 403860 w 8054340"/>
                  <a:gd name="connsiteY209" fmla="*/ 3406140 h 3725965"/>
                  <a:gd name="connsiteX210" fmla="*/ 426720 w 8054340"/>
                  <a:gd name="connsiteY210" fmla="*/ 3398520 h 3725965"/>
                  <a:gd name="connsiteX211" fmla="*/ 457200 w 8054340"/>
                  <a:gd name="connsiteY211" fmla="*/ 3390900 h 3725965"/>
                  <a:gd name="connsiteX212" fmla="*/ 525780 w 8054340"/>
                  <a:gd name="connsiteY212" fmla="*/ 3375660 h 3725965"/>
                  <a:gd name="connsiteX213" fmla="*/ 548640 w 8054340"/>
                  <a:gd name="connsiteY213" fmla="*/ 3360420 h 3725965"/>
                  <a:gd name="connsiteX214" fmla="*/ 563880 w 8054340"/>
                  <a:gd name="connsiteY214" fmla="*/ 3337560 h 3725965"/>
                  <a:gd name="connsiteX215" fmla="*/ 579120 w 8054340"/>
                  <a:gd name="connsiteY215" fmla="*/ 3291840 h 3725965"/>
                  <a:gd name="connsiteX216" fmla="*/ 601980 w 8054340"/>
                  <a:gd name="connsiteY216" fmla="*/ 3284220 h 3725965"/>
                  <a:gd name="connsiteX217" fmla="*/ 629285 w 8054340"/>
                  <a:gd name="connsiteY217" fmla="*/ 3246120 h 3725965"/>
                  <a:gd name="connsiteX218" fmla="*/ 752475 w 8054340"/>
                  <a:gd name="connsiteY218" fmla="*/ 3225483 h 3725965"/>
                  <a:gd name="connsiteX219" fmla="*/ 807720 w 8054340"/>
                  <a:gd name="connsiteY219" fmla="*/ 3246120 h 3725965"/>
                  <a:gd name="connsiteX220" fmla="*/ 822960 w 8054340"/>
                  <a:gd name="connsiteY220" fmla="*/ 3108960 h 3725965"/>
                  <a:gd name="connsiteX221" fmla="*/ 838200 w 8054340"/>
                  <a:gd name="connsiteY221" fmla="*/ 3086100 h 3725965"/>
                  <a:gd name="connsiteX222" fmla="*/ 883920 w 8054340"/>
                  <a:gd name="connsiteY222" fmla="*/ 3048000 h 3725965"/>
                  <a:gd name="connsiteX223" fmla="*/ 914400 w 8054340"/>
                  <a:gd name="connsiteY223" fmla="*/ 3040380 h 3725965"/>
                  <a:gd name="connsiteX224" fmla="*/ 967740 w 8054340"/>
                  <a:gd name="connsiteY224" fmla="*/ 2979420 h 3725965"/>
                  <a:gd name="connsiteX225" fmla="*/ 990600 w 8054340"/>
                  <a:gd name="connsiteY225" fmla="*/ 2933700 h 3725965"/>
                  <a:gd name="connsiteX226" fmla="*/ 1005840 w 8054340"/>
                  <a:gd name="connsiteY226" fmla="*/ 2880360 h 3725965"/>
                  <a:gd name="connsiteX227" fmla="*/ 1028700 w 8054340"/>
                  <a:gd name="connsiteY227" fmla="*/ 2872740 h 3725965"/>
                  <a:gd name="connsiteX228" fmla="*/ 1089660 w 8054340"/>
                  <a:gd name="connsiteY228" fmla="*/ 2865120 h 3725965"/>
                  <a:gd name="connsiteX229" fmla="*/ 1135380 w 8054340"/>
                  <a:gd name="connsiteY229" fmla="*/ 2842260 h 3725965"/>
                  <a:gd name="connsiteX230" fmla="*/ 1196340 w 8054340"/>
                  <a:gd name="connsiteY230" fmla="*/ 2788920 h 3725965"/>
                  <a:gd name="connsiteX231" fmla="*/ 1318260 w 8054340"/>
                  <a:gd name="connsiteY231" fmla="*/ 2750820 h 3725965"/>
                  <a:gd name="connsiteX232" fmla="*/ 1394460 w 8054340"/>
                  <a:gd name="connsiteY232" fmla="*/ 2727960 h 3725965"/>
                  <a:gd name="connsiteX233" fmla="*/ 1417320 w 8054340"/>
                  <a:gd name="connsiteY233" fmla="*/ 2720340 h 3725965"/>
                  <a:gd name="connsiteX234" fmla="*/ 1478280 w 8054340"/>
                  <a:gd name="connsiteY234" fmla="*/ 2689860 h 3725965"/>
                  <a:gd name="connsiteX235" fmla="*/ 1508760 w 8054340"/>
                  <a:gd name="connsiteY235" fmla="*/ 2644140 h 3725965"/>
                  <a:gd name="connsiteX236" fmla="*/ 1531620 w 8054340"/>
                  <a:gd name="connsiteY236" fmla="*/ 2636520 h 3725965"/>
                  <a:gd name="connsiteX237" fmla="*/ 1554480 w 8054340"/>
                  <a:gd name="connsiteY237" fmla="*/ 2590800 h 3725965"/>
                  <a:gd name="connsiteX238" fmla="*/ 1577340 w 8054340"/>
                  <a:gd name="connsiteY238" fmla="*/ 2545080 h 3725965"/>
                  <a:gd name="connsiteX239" fmla="*/ 1600200 w 8054340"/>
                  <a:gd name="connsiteY239" fmla="*/ 2529840 h 3725965"/>
                  <a:gd name="connsiteX240" fmla="*/ 1615440 w 8054340"/>
                  <a:gd name="connsiteY240" fmla="*/ 2506980 h 3725965"/>
                  <a:gd name="connsiteX241" fmla="*/ 1684020 w 8054340"/>
                  <a:gd name="connsiteY241" fmla="*/ 2453640 h 3725965"/>
                  <a:gd name="connsiteX242" fmla="*/ 1729740 w 8054340"/>
                  <a:gd name="connsiteY242" fmla="*/ 2438400 h 3725965"/>
                  <a:gd name="connsiteX243" fmla="*/ 1752600 w 8054340"/>
                  <a:gd name="connsiteY243" fmla="*/ 2446020 h 3725965"/>
                  <a:gd name="connsiteX244" fmla="*/ 1775460 w 8054340"/>
                  <a:gd name="connsiteY244" fmla="*/ 2537460 h 3725965"/>
                  <a:gd name="connsiteX245" fmla="*/ 1790700 w 8054340"/>
                  <a:gd name="connsiteY245" fmla="*/ 2583180 h 3725965"/>
                  <a:gd name="connsiteX246" fmla="*/ 1821180 w 8054340"/>
                  <a:gd name="connsiteY246" fmla="*/ 2606040 h 3725965"/>
                  <a:gd name="connsiteX247" fmla="*/ 1866900 w 8054340"/>
                  <a:gd name="connsiteY247" fmla="*/ 2636520 h 3725965"/>
                  <a:gd name="connsiteX248" fmla="*/ 1912620 w 8054340"/>
                  <a:gd name="connsiteY248" fmla="*/ 2682240 h 3725965"/>
                  <a:gd name="connsiteX249" fmla="*/ 1935480 w 8054340"/>
                  <a:gd name="connsiteY249" fmla="*/ 2727960 h 3725965"/>
                  <a:gd name="connsiteX250" fmla="*/ 1943100 w 8054340"/>
                  <a:gd name="connsiteY250" fmla="*/ 2750820 h 3725965"/>
                  <a:gd name="connsiteX251" fmla="*/ 1965960 w 8054340"/>
                  <a:gd name="connsiteY251" fmla="*/ 2758440 h 3725965"/>
                  <a:gd name="connsiteX252" fmla="*/ 1988820 w 8054340"/>
                  <a:gd name="connsiteY252" fmla="*/ 2773680 h 3725965"/>
                  <a:gd name="connsiteX253" fmla="*/ 2034540 w 8054340"/>
                  <a:gd name="connsiteY253" fmla="*/ 2788920 h 3725965"/>
                  <a:gd name="connsiteX254" fmla="*/ 2065020 w 8054340"/>
                  <a:gd name="connsiteY254" fmla="*/ 2811780 h 3725965"/>
                  <a:gd name="connsiteX255" fmla="*/ 2217420 w 8054340"/>
                  <a:gd name="connsiteY255" fmla="*/ 2796540 h 3725965"/>
                  <a:gd name="connsiteX256" fmla="*/ 2286000 w 8054340"/>
                  <a:gd name="connsiteY256" fmla="*/ 2788920 h 3725965"/>
                  <a:gd name="connsiteX257" fmla="*/ 2308860 w 8054340"/>
                  <a:gd name="connsiteY257" fmla="*/ 2781300 h 3725965"/>
                  <a:gd name="connsiteX258" fmla="*/ 2354580 w 8054340"/>
                  <a:gd name="connsiteY258" fmla="*/ 2750820 h 3725965"/>
                  <a:gd name="connsiteX259" fmla="*/ 2369820 w 8054340"/>
                  <a:gd name="connsiteY259" fmla="*/ 2727960 h 3725965"/>
                  <a:gd name="connsiteX260" fmla="*/ 2438400 w 8054340"/>
                  <a:gd name="connsiteY260" fmla="*/ 2735580 h 3725965"/>
                  <a:gd name="connsiteX261" fmla="*/ 2484120 w 8054340"/>
                  <a:gd name="connsiteY261" fmla="*/ 2766060 h 3725965"/>
                  <a:gd name="connsiteX262" fmla="*/ 2522220 w 8054340"/>
                  <a:gd name="connsiteY262" fmla="*/ 2819400 h 3725965"/>
                  <a:gd name="connsiteX263" fmla="*/ 2606040 w 8054340"/>
                  <a:gd name="connsiteY263" fmla="*/ 2811780 h 3725965"/>
                  <a:gd name="connsiteX264" fmla="*/ 2651760 w 8054340"/>
                  <a:gd name="connsiteY264" fmla="*/ 2781300 h 3725965"/>
                  <a:gd name="connsiteX265" fmla="*/ 2667000 w 8054340"/>
                  <a:gd name="connsiteY265" fmla="*/ 2758440 h 3725965"/>
                  <a:gd name="connsiteX266" fmla="*/ 2712720 w 8054340"/>
                  <a:gd name="connsiteY266" fmla="*/ 2743200 h 3725965"/>
                  <a:gd name="connsiteX267" fmla="*/ 2735580 w 8054340"/>
                  <a:gd name="connsiteY267" fmla="*/ 2735580 h 3725965"/>
                  <a:gd name="connsiteX268" fmla="*/ 2758440 w 8054340"/>
                  <a:gd name="connsiteY268" fmla="*/ 2720340 h 3725965"/>
                  <a:gd name="connsiteX269" fmla="*/ 2842260 w 8054340"/>
                  <a:gd name="connsiteY269" fmla="*/ 2705100 h 3725965"/>
                  <a:gd name="connsiteX270" fmla="*/ 2918460 w 8054340"/>
                  <a:gd name="connsiteY270" fmla="*/ 2682240 h 3725965"/>
                  <a:gd name="connsiteX271" fmla="*/ 2926080 w 8054340"/>
                  <a:gd name="connsiteY271" fmla="*/ 2606040 h 3725965"/>
                  <a:gd name="connsiteX272" fmla="*/ 2948940 w 8054340"/>
                  <a:gd name="connsiteY272" fmla="*/ 2613660 h 3725965"/>
                  <a:gd name="connsiteX273" fmla="*/ 3124200 w 8054340"/>
                  <a:gd name="connsiteY273" fmla="*/ 2606040 h 3725965"/>
                  <a:gd name="connsiteX274" fmla="*/ 3200400 w 8054340"/>
                  <a:gd name="connsiteY274" fmla="*/ 2590800 h 3725965"/>
                  <a:gd name="connsiteX275" fmla="*/ 3223260 w 8054340"/>
                  <a:gd name="connsiteY275" fmla="*/ 2575560 h 3725965"/>
                  <a:gd name="connsiteX276" fmla="*/ 3238500 w 8054340"/>
                  <a:gd name="connsiteY276" fmla="*/ 2552700 h 3725965"/>
                  <a:gd name="connsiteX277" fmla="*/ 3314700 w 8054340"/>
                  <a:gd name="connsiteY277" fmla="*/ 2529840 h 3725965"/>
                  <a:gd name="connsiteX278" fmla="*/ 3390900 w 8054340"/>
                  <a:gd name="connsiteY278" fmla="*/ 2522220 h 3725965"/>
                  <a:gd name="connsiteX279" fmla="*/ 3436620 w 8054340"/>
                  <a:gd name="connsiteY279" fmla="*/ 2499360 h 3725965"/>
                  <a:gd name="connsiteX280" fmla="*/ 3451860 w 8054340"/>
                  <a:gd name="connsiteY280" fmla="*/ 2476500 h 3725965"/>
                  <a:gd name="connsiteX281" fmla="*/ 3459480 w 8054340"/>
                  <a:gd name="connsiteY281" fmla="*/ 2453640 h 3725965"/>
                  <a:gd name="connsiteX282" fmla="*/ 3467100 w 8054340"/>
                  <a:gd name="connsiteY282" fmla="*/ 2423160 h 3725965"/>
                  <a:gd name="connsiteX283" fmla="*/ 3512820 w 8054340"/>
                  <a:gd name="connsiteY283" fmla="*/ 2385060 h 3725965"/>
                  <a:gd name="connsiteX284" fmla="*/ 3535680 w 8054340"/>
                  <a:gd name="connsiteY284" fmla="*/ 2377440 h 3725965"/>
                  <a:gd name="connsiteX285" fmla="*/ 3581400 w 8054340"/>
                  <a:gd name="connsiteY285" fmla="*/ 2354580 h 3725965"/>
                  <a:gd name="connsiteX286" fmla="*/ 3535680 w 8054340"/>
                  <a:gd name="connsiteY286" fmla="*/ 2301240 h 3725965"/>
                  <a:gd name="connsiteX287" fmla="*/ 3505200 w 8054340"/>
                  <a:gd name="connsiteY287" fmla="*/ 2255520 h 3725965"/>
                  <a:gd name="connsiteX288" fmla="*/ 3520440 w 8054340"/>
                  <a:gd name="connsiteY288" fmla="*/ 2186940 h 3725965"/>
                  <a:gd name="connsiteX289" fmla="*/ 3543300 w 8054340"/>
                  <a:gd name="connsiteY289" fmla="*/ 2171700 h 3725965"/>
                  <a:gd name="connsiteX290" fmla="*/ 3604260 w 8054340"/>
                  <a:gd name="connsiteY290" fmla="*/ 2103120 h 3725965"/>
                  <a:gd name="connsiteX291" fmla="*/ 3627120 w 8054340"/>
                  <a:gd name="connsiteY291" fmla="*/ 2080260 h 3725965"/>
                  <a:gd name="connsiteX292" fmla="*/ 3642360 w 8054340"/>
                  <a:gd name="connsiteY292" fmla="*/ 2057400 h 3725965"/>
                  <a:gd name="connsiteX293" fmla="*/ 3688080 w 8054340"/>
                  <a:gd name="connsiteY293" fmla="*/ 2026920 h 3725965"/>
                  <a:gd name="connsiteX294" fmla="*/ 3718560 w 8054340"/>
                  <a:gd name="connsiteY294" fmla="*/ 1981200 h 3725965"/>
                  <a:gd name="connsiteX295" fmla="*/ 3749040 w 8054340"/>
                  <a:gd name="connsiteY295" fmla="*/ 1958340 h 3725965"/>
                  <a:gd name="connsiteX296" fmla="*/ 3802380 w 8054340"/>
                  <a:gd name="connsiteY296" fmla="*/ 1905000 h 3725965"/>
                  <a:gd name="connsiteX297" fmla="*/ 3810000 w 8054340"/>
                  <a:gd name="connsiteY297" fmla="*/ 1874520 h 3725965"/>
                  <a:gd name="connsiteX298" fmla="*/ 3848100 w 8054340"/>
                  <a:gd name="connsiteY298" fmla="*/ 1828800 h 3725965"/>
                  <a:gd name="connsiteX299" fmla="*/ 3863340 w 8054340"/>
                  <a:gd name="connsiteY299" fmla="*/ 1775460 h 3725965"/>
                  <a:gd name="connsiteX300" fmla="*/ 3878580 w 8054340"/>
                  <a:gd name="connsiteY300" fmla="*/ 1729740 h 3725965"/>
                  <a:gd name="connsiteX301" fmla="*/ 3886200 w 8054340"/>
                  <a:gd name="connsiteY301" fmla="*/ 1706880 h 3725965"/>
                  <a:gd name="connsiteX302" fmla="*/ 3909060 w 8054340"/>
                  <a:gd name="connsiteY302" fmla="*/ 1645920 h 3725965"/>
                  <a:gd name="connsiteX303" fmla="*/ 3947160 w 8054340"/>
                  <a:gd name="connsiteY303" fmla="*/ 1600200 h 3725965"/>
                  <a:gd name="connsiteX304" fmla="*/ 3977640 w 8054340"/>
                  <a:gd name="connsiteY304" fmla="*/ 1562100 h 3725965"/>
                  <a:gd name="connsiteX305" fmla="*/ 3992880 w 8054340"/>
                  <a:gd name="connsiteY305" fmla="*/ 1539240 h 3725965"/>
                  <a:gd name="connsiteX306" fmla="*/ 4015740 w 8054340"/>
                  <a:gd name="connsiteY306" fmla="*/ 1516380 h 3725965"/>
                  <a:gd name="connsiteX307" fmla="*/ 4030980 w 8054340"/>
                  <a:gd name="connsiteY307" fmla="*/ 1493520 h 3725965"/>
                  <a:gd name="connsiteX308" fmla="*/ 4046220 w 8054340"/>
                  <a:gd name="connsiteY308" fmla="*/ 1447800 h 3725965"/>
                  <a:gd name="connsiteX309" fmla="*/ 4053840 w 8054340"/>
                  <a:gd name="connsiteY309" fmla="*/ 1371600 h 3725965"/>
                  <a:gd name="connsiteX310" fmla="*/ 4084320 w 8054340"/>
                  <a:gd name="connsiteY310" fmla="*/ 1325880 h 3725965"/>
                  <a:gd name="connsiteX311" fmla="*/ 4107180 w 8054340"/>
                  <a:gd name="connsiteY311" fmla="*/ 1280160 h 3725965"/>
                  <a:gd name="connsiteX312" fmla="*/ 4130040 w 8054340"/>
                  <a:gd name="connsiteY312" fmla="*/ 1257300 h 3725965"/>
                  <a:gd name="connsiteX313" fmla="*/ 4145280 w 8054340"/>
                  <a:gd name="connsiteY313" fmla="*/ 1234440 h 3725965"/>
                  <a:gd name="connsiteX314" fmla="*/ 4160520 w 8054340"/>
                  <a:gd name="connsiteY314" fmla="*/ 1188720 h 3725965"/>
                  <a:gd name="connsiteX315" fmla="*/ 4168140 w 8054340"/>
                  <a:gd name="connsiteY315" fmla="*/ 1135380 h 3725965"/>
                  <a:gd name="connsiteX316" fmla="*/ 4175760 w 8054340"/>
                  <a:gd name="connsiteY316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444240 w 8054340"/>
                  <a:gd name="connsiteY189" fmla="*/ 3672840 h 3725965"/>
                  <a:gd name="connsiteX190" fmla="*/ 3002280 w 8054340"/>
                  <a:gd name="connsiteY190" fmla="*/ 3657600 h 3725965"/>
                  <a:gd name="connsiteX191" fmla="*/ 2895600 w 8054340"/>
                  <a:gd name="connsiteY191" fmla="*/ 3649980 h 3725965"/>
                  <a:gd name="connsiteX192" fmla="*/ 2125980 w 8054340"/>
                  <a:gd name="connsiteY192" fmla="*/ 3634740 h 3725965"/>
                  <a:gd name="connsiteX193" fmla="*/ 1866900 w 8054340"/>
                  <a:gd name="connsiteY193" fmla="*/ 3619500 h 3725965"/>
                  <a:gd name="connsiteX194" fmla="*/ 1790700 w 8054340"/>
                  <a:gd name="connsiteY194" fmla="*/ 3611880 h 3725965"/>
                  <a:gd name="connsiteX195" fmla="*/ 1752600 w 8054340"/>
                  <a:gd name="connsiteY195" fmla="*/ 3604260 h 3725965"/>
                  <a:gd name="connsiteX196" fmla="*/ 1699260 w 8054340"/>
                  <a:gd name="connsiteY196" fmla="*/ 3596640 h 3725965"/>
                  <a:gd name="connsiteX197" fmla="*/ 1424940 w 8054340"/>
                  <a:gd name="connsiteY197" fmla="*/ 3573780 h 3725965"/>
                  <a:gd name="connsiteX198" fmla="*/ 1280160 w 8054340"/>
                  <a:gd name="connsiteY198" fmla="*/ 3566160 h 3725965"/>
                  <a:gd name="connsiteX199" fmla="*/ 975360 w 8054340"/>
                  <a:gd name="connsiteY199" fmla="*/ 3573780 h 3725965"/>
                  <a:gd name="connsiteX200" fmla="*/ 701040 w 8054340"/>
                  <a:gd name="connsiteY200" fmla="*/ 3589020 h 3725965"/>
                  <a:gd name="connsiteX201" fmla="*/ 670560 w 8054340"/>
                  <a:gd name="connsiteY201" fmla="*/ 3581400 h 3725965"/>
                  <a:gd name="connsiteX202" fmla="*/ 716280 w 8054340"/>
                  <a:gd name="connsiteY202" fmla="*/ 3535680 h 3725965"/>
                  <a:gd name="connsiteX203" fmla="*/ 502920 w 8054340"/>
                  <a:gd name="connsiteY203" fmla="*/ 3520440 h 3725965"/>
                  <a:gd name="connsiteX204" fmla="*/ 480060 w 8054340"/>
                  <a:gd name="connsiteY204" fmla="*/ 3512820 h 3725965"/>
                  <a:gd name="connsiteX205" fmla="*/ 0 w 8054340"/>
                  <a:gd name="connsiteY205" fmla="*/ 3498533 h 3725965"/>
                  <a:gd name="connsiteX206" fmla="*/ 133350 w 8054340"/>
                  <a:gd name="connsiteY206" fmla="*/ 3445838 h 3725965"/>
                  <a:gd name="connsiteX207" fmla="*/ 212090 w 8054340"/>
                  <a:gd name="connsiteY207" fmla="*/ 3450437 h 3725965"/>
                  <a:gd name="connsiteX208" fmla="*/ 358140 w 8054340"/>
                  <a:gd name="connsiteY208" fmla="*/ 3421380 h 3725965"/>
                  <a:gd name="connsiteX209" fmla="*/ 403860 w 8054340"/>
                  <a:gd name="connsiteY209" fmla="*/ 3406140 h 3725965"/>
                  <a:gd name="connsiteX210" fmla="*/ 426720 w 8054340"/>
                  <a:gd name="connsiteY210" fmla="*/ 3398520 h 3725965"/>
                  <a:gd name="connsiteX211" fmla="*/ 457200 w 8054340"/>
                  <a:gd name="connsiteY211" fmla="*/ 3390900 h 3725965"/>
                  <a:gd name="connsiteX212" fmla="*/ 525780 w 8054340"/>
                  <a:gd name="connsiteY212" fmla="*/ 3375660 h 3725965"/>
                  <a:gd name="connsiteX213" fmla="*/ 548640 w 8054340"/>
                  <a:gd name="connsiteY213" fmla="*/ 3360420 h 3725965"/>
                  <a:gd name="connsiteX214" fmla="*/ 563880 w 8054340"/>
                  <a:gd name="connsiteY214" fmla="*/ 3337560 h 3725965"/>
                  <a:gd name="connsiteX215" fmla="*/ 579120 w 8054340"/>
                  <a:gd name="connsiteY215" fmla="*/ 3291840 h 3725965"/>
                  <a:gd name="connsiteX216" fmla="*/ 601980 w 8054340"/>
                  <a:gd name="connsiteY216" fmla="*/ 3284220 h 3725965"/>
                  <a:gd name="connsiteX217" fmla="*/ 629285 w 8054340"/>
                  <a:gd name="connsiteY217" fmla="*/ 3246120 h 3725965"/>
                  <a:gd name="connsiteX218" fmla="*/ 752475 w 8054340"/>
                  <a:gd name="connsiteY218" fmla="*/ 3225483 h 3725965"/>
                  <a:gd name="connsiteX219" fmla="*/ 814388 w 8054340"/>
                  <a:gd name="connsiteY219" fmla="*/ 3200083 h 3725965"/>
                  <a:gd name="connsiteX220" fmla="*/ 822960 w 8054340"/>
                  <a:gd name="connsiteY220" fmla="*/ 3108960 h 3725965"/>
                  <a:gd name="connsiteX221" fmla="*/ 838200 w 8054340"/>
                  <a:gd name="connsiteY221" fmla="*/ 3086100 h 3725965"/>
                  <a:gd name="connsiteX222" fmla="*/ 883920 w 8054340"/>
                  <a:gd name="connsiteY222" fmla="*/ 3048000 h 3725965"/>
                  <a:gd name="connsiteX223" fmla="*/ 914400 w 8054340"/>
                  <a:gd name="connsiteY223" fmla="*/ 3040380 h 3725965"/>
                  <a:gd name="connsiteX224" fmla="*/ 967740 w 8054340"/>
                  <a:gd name="connsiteY224" fmla="*/ 2979420 h 3725965"/>
                  <a:gd name="connsiteX225" fmla="*/ 990600 w 8054340"/>
                  <a:gd name="connsiteY225" fmla="*/ 2933700 h 3725965"/>
                  <a:gd name="connsiteX226" fmla="*/ 1005840 w 8054340"/>
                  <a:gd name="connsiteY226" fmla="*/ 2880360 h 3725965"/>
                  <a:gd name="connsiteX227" fmla="*/ 1028700 w 8054340"/>
                  <a:gd name="connsiteY227" fmla="*/ 2872740 h 3725965"/>
                  <a:gd name="connsiteX228" fmla="*/ 1089660 w 8054340"/>
                  <a:gd name="connsiteY228" fmla="*/ 2865120 h 3725965"/>
                  <a:gd name="connsiteX229" fmla="*/ 1135380 w 8054340"/>
                  <a:gd name="connsiteY229" fmla="*/ 2842260 h 3725965"/>
                  <a:gd name="connsiteX230" fmla="*/ 1196340 w 8054340"/>
                  <a:gd name="connsiteY230" fmla="*/ 2788920 h 3725965"/>
                  <a:gd name="connsiteX231" fmla="*/ 1318260 w 8054340"/>
                  <a:gd name="connsiteY231" fmla="*/ 2750820 h 3725965"/>
                  <a:gd name="connsiteX232" fmla="*/ 1394460 w 8054340"/>
                  <a:gd name="connsiteY232" fmla="*/ 2727960 h 3725965"/>
                  <a:gd name="connsiteX233" fmla="*/ 1417320 w 8054340"/>
                  <a:gd name="connsiteY233" fmla="*/ 2720340 h 3725965"/>
                  <a:gd name="connsiteX234" fmla="*/ 1478280 w 8054340"/>
                  <a:gd name="connsiteY234" fmla="*/ 2689860 h 3725965"/>
                  <a:gd name="connsiteX235" fmla="*/ 1508760 w 8054340"/>
                  <a:gd name="connsiteY235" fmla="*/ 2644140 h 3725965"/>
                  <a:gd name="connsiteX236" fmla="*/ 1531620 w 8054340"/>
                  <a:gd name="connsiteY236" fmla="*/ 2636520 h 3725965"/>
                  <a:gd name="connsiteX237" fmla="*/ 1554480 w 8054340"/>
                  <a:gd name="connsiteY237" fmla="*/ 2590800 h 3725965"/>
                  <a:gd name="connsiteX238" fmla="*/ 1577340 w 8054340"/>
                  <a:gd name="connsiteY238" fmla="*/ 2545080 h 3725965"/>
                  <a:gd name="connsiteX239" fmla="*/ 1600200 w 8054340"/>
                  <a:gd name="connsiteY239" fmla="*/ 2529840 h 3725965"/>
                  <a:gd name="connsiteX240" fmla="*/ 1615440 w 8054340"/>
                  <a:gd name="connsiteY240" fmla="*/ 2506980 h 3725965"/>
                  <a:gd name="connsiteX241" fmla="*/ 1684020 w 8054340"/>
                  <a:gd name="connsiteY241" fmla="*/ 2453640 h 3725965"/>
                  <a:gd name="connsiteX242" fmla="*/ 1729740 w 8054340"/>
                  <a:gd name="connsiteY242" fmla="*/ 2438400 h 3725965"/>
                  <a:gd name="connsiteX243" fmla="*/ 1752600 w 8054340"/>
                  <a:gd name="connsiteY243" fmla="*/ 2446020 h 3725965"/>
                  <a:gd name="connsiteX244" fmla="*/ 1775460 w 8054340"/>
                  <a:gd name="connsiteY244" fmla="*/ 2537460 h 3725965"/>
                  <a:gd name="connsiteX245" fmla="*/ 1790700 w 8054340"/>
                  <a:gd name="connsiteY245" fmla="*/ 2583180 h 3725965"/>
                  <a:gd name="connsiteX246" fmla="*/ 1821180 w 8054340"/>
                  <a:gd name="connsiteY246" fmla="*/ 2606040 h 3725965"/>
                  <a:gd name="connsiteX247" fmla="*/ 1866900 w 8054340"/>
                  <a:gd name="connsiteY247" fmla="*/ 2636520 h 3725965"/>
                  <a:gd name="connsiteX248" fmla="*/ 1912620 w 8054340"/>
                  <a:gd name="connsiteY248" fmla="*/ 2682240 h 3725965"/>
                  <a:gd name="connsiteX249" fmla="*/ 1935480 w 8054340"/>
                  <a:gd name="connsiteY249" fmla="*/ 2727960 h 3725965"/>
                  <a:gd name="connsiteX250" fmla="*/ 1943100 w 8054340"/>
                  <a:gd name="connsiteY250" fmla="*/ 2750820 h 3725965"/>
                  <a:gd name="connsiteX251" fmla="*/ 1965960 w 8054340"/>
                  <a:gd name="connsiteY251" fmla="*/ 2758440 h 3725965"/>
                  <a:gd name="connsiteX252" fmla="*/ 1988820 w 8054340"/>
                  <a:gd name="connsiteY252" fmla="*/ 2773680 h 3725965"/>
                  <a:gd name="connsiteX253" fmla="*/ 2034540 w 8054340"/>
                  <a:gd name="connsiteY253" fmla="*/ 2788920 h 3725965"/>
                  <a:gd name="connsiteX254" fmla="*/ 2065020 w 8054340"/>
                  <a:gd name="connsiteY254" fmla="*/ 2811780 h 3725965"/>
                  <a:gd name="connsiteX255" fmla="*/ 2217420 w 8054340"/>
                  <a:gd name="connsiteY255" fmla="*/ 2796540 h 3725965"/>
                  <a:gd name="connsiteX256" fmla="*/ 2286000 w 8054340"/>
                  <a:gd name="connsiteY256" fmla="*/ 2788920 h 3725965"/>
                  <a:gd name="connsiteX257" fmla="*/ 2308860 w 8054340"/>
                  <a:gd name="connsiteY257" fmla="*/ 2781300 h 3725965"/>
                  <a:gd name="connsiteX258" fmla="*/ 2354580 w 8054340"/>
                  <a:gd name="connsiteY258" fmla="*/ 2750820 h 3725965"/>
                  <a:gd name="connsiteX259" fmla="*/ 2369820 w 8054340"/>
                  <a:gd name="connsiteY259" fmla="*/ 2727960 h 3725965"/>
                  <a:gd name="connsiteX260" fmla="*/ 2438400 w 8054340"/>
                  <a:gd name="connsiteY260" fmla="*/ 2735580 h 3725965"/>
                  <a:gd name="connsiteX261" fmla="*/ 2484120 w 8054340"/>
                  <a:gd name="connsiteY261" fmla="*/ 2766060 h 3725965"/>
                  <a:gd name="connsiteX262" fmla="*/ 2522220 w 8054340"/>
                  <a:gd name="connsiteY262" fmla="*/ 2819400 h 3725965"/>
                  <a:gd name="connsiteX263" fmla="*/ 2606040 w 8054340"/>
                  <a:gd name="connsiteY263" fmla="*/ 2811780 h 3725965"/>
                  <a:gd name="connsiteX264" fmla="*/ 2651760 w 8054340"/>
                  <a:gd name="connsiteY264" fmla="*/ 2781300 h 3725965"/>
                  <a:gd name="connsiteX265" fmla="*/ 2667000 w 8054340"/>
                  <a:gd name="connsiteY265" fmla="*/ 2758440 h 3725965"/>
                  <a:gd name="connsiteX266" fmla="*/ 2712720 w 8054340"/>
                  <a:gd name="connsiteY266" fmla="*/ 2743200 h 3725965"/>
                  <a:gd name="connsiteX267" fmla="*/ 2735580 w 8054340"/>
                  <a:gd name="connsiteY267" fmla="*/ 2735580 h 3725965"/>
                  <a:gd name="connsiteX268" fmla="*/ 2758440 w 8054340"/>
                  <a:gd name="connsiteY268" fmla="*/ 2720340 h 3725965"/>
                  <a:gd name="connsiteX269" fmla="*/ 2842260 w 8054340"/>
                  <a:gd name="connsiteY269" fmla="*/ 2705100 h 3725965"/>
                  <a:gd name="connsiteX270" fmla="*/ 2918460 w 8054340"/>
                  <a:gd name="connsiteY270" fmla="*/ 2682240 h 3725965"/>
                  <a:gd name="connsiteX271" fmla="*/ 2926080 w 8054340"/>
                  <a:gd name="connsiteY271" fmla="*/ 2606040 h 3725965"/>
                  <a:gd name="connsiteX272" fmla="*/ 2948940 w 8054340"/>
                  <a:gd name="connsiteY272" fmla="*/ 2613660 h 3725965"/>
                  <a:gd name="connsiteX273" fmla="*/ 3124200 w 8054340"/>
                  <a:gd name="connsiteY273" fmla="*/ 2606040 h 3725965"/>
                  <a:gd name="connsiteX274" fmla="*/ 3200400 w 8054340"/>
                  <a:gd name="connsiteY274" fmla="*/ 2590800 h 3725965"/>
                  <a:gd name="connsiteX275" fmla="*/ 3223260 w 8054340"/>
                  <a:gd name="connsiteY275" fmla="*/ 2575560 h 3725965"/>
                  <a:gd name="connsiteX276" fmla="*/ 3238500 w 8054340"/>
                  <a:gd name="connsiteY276" fmla="*/ 2552700 h 3725965"/>
                  <a:gd name="connsiteX277" fmla="*/ 3314700 w 8054340"/>
                  <a:gd name="connsiteY277" fmla="*/ 2529840 h 3725965"/>
                  <a:gd name="connsiteX278" fmla="*/ 3390900 w 8054340"/>
                  <a:gd name="connsiteY278" fmla="*/ 2522220 h 3725965"/>
                  <a:gd name="connsiteX279" fmla="*/ 3436620 w 8054340"/>
                  <a:gd name="connsiteY279" fmla="*/ 2499360 h 3725965"/>
                  <a:gd name="connsiteX280" fmla="*/ 3451860 w 8054340"/>
                  <a:gd name="connsiteY280" fmla="*/ 2476500 h 3725965"/>
                  <a:gd name="connsiteX281" fmla="*/ 3459480 w 8054340"/>
                  <a:gd name="connsiteY281" fmla="*/ 2453640 h 3725965"/>
                  <a:gd name="connsiteX282" fmla="*/ 3467100 w 8054340"/>
                  <a:gd name="connsiteY282" fmla="*/ 2423160 h 3725965"/>
                  <a:gd name="connsiteX283" fmla="*/ 3512820 w 8054340"/>
                  <a:gd name="connsiteY283" fmla="*/ 2385060 h 3725965"/>
                  <a:gd name="connsiteX284" fmla="*/ 3535680 w 8054340"/>
                  <a:gd name="connsiteY284" fmla="*/ 2377440 h 3725965"/>
                  <a:gd name="connsiteX285" fmla="*/ 3581400 w 8054340"/>
                  <a:gd name="connsiteY285" fmla="*/ 2354580 h 3725965"/>
                  <a:gd name="connsiteX286" fmla="*/ 3535680 w 8054340"/>
                  <a:gd name="connsiteY286" fmla="*/ 2301240 h 3725965"/>
                  <a:gd name="connsiteX287" fmla="*/ 3505200 w 8054340"/>
                  <a:gd name="connsiteY287" fmla="*/ 2255520 h 3725965"/>
                  <a:gd name="connsiteX288" fmla="*/ 3520440 w 8054340"/>
                  <a:gd name="connsiteY288" fmla="*/ 2186940 h 3725965"/>
                  <a:gd name="connsiteX289" fmla="*/ 3543300 w 8054340"/>
                  <a:gd name="connsiteY289" fmla="*/ 2171700 h 3725965"/>
                  <a:gd name="connsiteX290" fmla="*/ 3604260 w 8054340"/>
                  <a:gd name="connsiteY290" fmla="*/ 2103120 h 3725965"/>
                  <a:gd name="connsiteX291" fmla="*/ 3627120 w 8054340"/>
                  <a:gd name="connsiteY291" fmla="*/ 2080260 h 3725965"/>
                  <a:gd name="connsiteX292" fmla="*/ 3642360 w 8054340"/>
                  <a:gd name="connsiteY292" fmla="*/ 2057400 h 3725965"/>
                  <a:gd name="connsiteX293" fmla="*/ 3688080 w 8054340"/>
                  <a:gd name="connsiteY293" fmla="*/ 2026920 h 3725965"/>
                  <a:gd name="connsiteX294" fmla="*/ 3718560 w 8054340"/>
                  <a:gd name="connsiteY294" fmla="*/ 1981200 h 3725965"/>
                  <a:gd name="connsiteX295" fmla="*/ 3749040 w 8054340"/>
                  <a:gd name="connsiteY295" fmla="*/ 1958340 h 3725965"/>
                  <a:gd name="connsiteX296" fmla="*/ 3802380 w 8054340"/>
                  <a:gd name="connsiteY296" fmla="*/ 1905000 h 3725965"/>
                  <a:gd name="connsiteX297" fmla="*/ 3810000 w 8054340"/>
                  <a:gd name="connsiteY297" fmla="*/ 1874520 h 3725965"/>
                  <a:gd name="connsiteX298" fmla="*/ 3848100 w 8054340"/>
                  <a:gd name="connsiteY298" fmla="*/ 1828800 h 3725965"/>
                  <a:gd name="connsiteX299" fmla="*/ 3863340 w 8054340"/>
                  <a:gd name="connsiteY299" fmla="*/ 1775460 h 3725965"/>
                  <a:gd name="connsiteX300" fmla="*/ 3878580 w 8054340"/>
                  <a:gd name="connsiteY300" fmla="*/ 1729740 h 3725965"/>
                  <a:gd name="connsiteX301" fmla="*/ 3886200 w 8054340"/>
                  <a:gd name="connsiteY301" fmla="*/ 1706880 h 3725965"/>
                  <a:gd name="connsiteX302" fmla="*/ 3909060 w 8054340"/>
                  <a:gd name="connsiteY302" fmla="*/ 1645920 h 3725965"/>
                  <a:gd name="connsiteX303" fmla="*/ 3947160 w 8054340"/>
                  <a:gd name="connsiteY303" fmla="*/ 1600200 h 3725965"/>
                  <a:gd name="connsiteX304" fmla="*/ 3977640 w 8054340"/>
                  <a:gd name="connsiteY304" fmla="*/ 1562100 h 3725965"/>
                  <a:gd name="connsiteX305" fmla="*/ 3992880 w 8054340"/>
                  <a:gd name="connsiteY305" fmla="*/ 1539240 h 3725965"/>
                  <a:gd name="connsiteX306" fmla="*/ 4015740 w 8054340"/>
                  <a:gd name="connsiteY306" fmla="*/ 1516380 h 3725965"/>
                  <a:gd name="connsiteX307" fmla="*/ 4030980 w 8054340"/>
                  <a:gd name="connsiteY307" fmla="*/ 1493520 h 3725965"/>
                  <a:gd name="connsiteX308" fmla="*/ 4046220 w 8054340"/>
                  <a:gd name="connsiteY308" fmla="*/ 1447800 h 3725965"/>
                  <a:gd name="connsiteX309" fmla="*/ 4053840 w 8054340"/>
                  <a:gd name="connsiteY309" fmla="*/ 1371600 h 3725965"/>
                  <a:gd name="connsiteX310" fmla="*/ 4084320 w 8054340"/>
                  <a:gd name="connsiteY310" fmla="*/ 1325880 h 3725965"/>
                  <a:gd name="connsiteX311" fmla="*/ 4107180 w 8054340"/>
                  <a:gd name="connsiteY311" fmla="*/ 1280160 h 3725965"/>
                  <a:gd name="connsiteX312" fmla="*/ 4130040 w 8054340"/>
                  <a:gd name="connsiteY312" fmla="*/ 1257300 h 3725965"/>
                  <a:gd name="connsiteX313" fmla="*/ 4145280 w 8054340"/>
                  <a:gd name="connsiteY313" fmla="*/ 1234440 h 3725965"/>
                  <a:gd name="connsiteX314" fmla="*/ 4160520 w 8054340"/>
                  <a:gd name="connsiteY314" fmla="*/ 1188720 h 3725965"/>
                  <a:gd name="connsiteX315" fmla="*/ 4168140 w 8054340"/>
                  <a:gd name="connsiteY315" fmla="*/ 1135380 h 3725965"/>
                  <a:gd name="connsiteX316" fmla="*/ 4175760 w 8054340"/>
                  <a:gd name="connsiteY316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444240 w 8054340"/>
                  <a:gd name="connsiteY189" fmla="*/ 3672840 h 3725965"/>
                  <a:gd name="connsiteX190" fmla="*/ 3002280 w 8054340"/>
                  <a:gd name="connsiteY190" fmla="*/ 3657600 h 3725965"/>
                  <a:gd name="connsiteX191" fmla="*/ 2895600 w 8054340"/>
                  <a:gd name="connsiteY191" fmla="*/ 3649980 h 3725965"/>
                  <a:gd name="connsiteX192" fmla="*/ 2125980 w 8054340"/>
                  <a:gd name="connsiteY192" fmla="*/ 3634740 h 3725965"/>
                  <a:gd name="connsiteX193" fmla="*/ 1866900 w 8054340"/>
                  <a:gd name="connsiteY193" fmla="*/ 3619500 h 3725965"/>
                  <a:gd name="connsiteX194" fmla="*/ 1790700 w 8054340"/>
                  <a:gd name="connsiteY194" fmla="*/ 3611880 h 3725965"/>
                  <a:gd name="connsiteX195" fmla="*/ 1752600 w 8054340"/>
                  <a:gd name="connsiteY195" fmla="*/ 3604260 h 3725965"/>
                  <a:gd name="connsiteX196" fmla="*/ 1699260 w 8054340"/>
                  <a:gd name="connsiteY196" fmla="*/ 3596640 h 3725965"/>
                  <a:gd name="connsiteX197" fmla="*/ 1280160 w 8054340"/>
                  <a:gd name="connsiteY197" fmla="*/ 3566160 h 3725965"/>
                  <a:gd name="connsiteX198" fmla="*/ 975360 w 8054340"/>
                  <a:gd name="connsiteY198" fmla="*/ 3573780 h 3725965"/>
                  <a:gd name="connsiteX199" fmla="*/ 701040 w 8054340"/>
                  <a:gd name="connsiteY199" fmla="*/ 3589020 h 3725965"/>
                  <a:gd name="connsiteX200" fmla="*/ 670560 w 8054340"/>
                  <a:gd name="connsiteY200" fmla="*/ 3581400 h 3725965"/>
                  <a:gd name="connsiteX201" fmla="*/ 716280 w 8054340"/>
                  <a:gd name="connsiteY201" fmla="*/ 3535680 h 3725965"/>
                  <a:gd name="connsiteX202" fmla="*/ 502920 w 8054340"/>
                  <a:gd name="connsiteY202" fmla="*/ 3520440 h 3725965"/>
                  <a:gd name="connsiteX203" fmla="*/ 480060 w 8054340"/>
                  <a:gd name="connsiteY203" fmla="*/ 3512820 h 3725965"/>
                  <a:gd name="connsiteX204" fmla="*/ 0 w 8054340"/>
                  <a:gd name="connsiteY204" fmla="*/ 3498533 h 3725965"/>
                  <a:gd name="connsiteX205" fmla="*/ 133350 w 8054340"/>
                  <a:gd name="connsiteY205" fmla="*/ 3445838 h 3725965"/>
                  <a:gd name="connsiteX206" fmla="*/ 212090 w 8054340"/>
                  <a:gd name="connsiteY206" fmla="*/ 3450437 h 3725965"/>
                  <a:gd name="connsiteX207" fmla="*/ 358140 w 8054340"/>
                  <a:gd name="connsiteY207" fmla="*/ 3421380 h 3725965"/>
                  <a:gd name="connsiteX208" fmla="*/ 403860 w 8054340"/>
                  <a:gd name="connsiteY208" fmla="*/ 3406140 h 3725965"/>
                  <a:gd name="connsiteX209" fmla="*/ 426720 w 8054340"/>
                  <a:gd name="connsiteY209" fmla="*/ 3398520 h 3725965"/>
                  <a:gd name="connsiteX210" fmla="*/ 457200 w 8054340"/>
                  <a:gd name="connsiteY210" fmla="*/ 3390900 h 3725965"/>
                  <a:gd name="connsiteX211" fmla="*/ 525780 w 8054340"/>
                  <a:gd name="connsiteY211" fmla="*/ 3375660 h 3725965"/>
                  <a:gd name="connsiteX212" fmla="*/ 548640 w 8054340"/>
                  <a:gd name="connsiteY212" fmla="*/ 3360420 h 3725965"/>
                  <a:gd name="connsiteX213" fmla="*/ 563880 w 8054340"/>
                  <a:gd name="connsiteY213" fmla="*/ 3337560 h 3725965"/>
                  <a:gd name="connsiteX214" fmla="*/ 579120 w 8054340"/>
                  <a:gd name="connsiteY214" fmla="*/ 3291840 h 3725965"/>
                  <a:gd name="connsiteX215" fmla="*/ 601980 w 8054340"/>
                  <a:gd name="connsiteY215" fmla="*/ 3284220 h 3725965"/>
                  <a:gd name="connsiteX216" fmla="*/ 629285 w 8054340"/>
                  <a:gd name="connsiteY216" fmla="*/ 3246120 h 3725965"/>
                  <a:gd name="connsiteX217" fmla="*/ 752475 w 8054340"/>
                  <a:gd name="connsiteY217" fmla="*/ 3225483 h 3725965"/>
                  <a:gd name="connsiteX218" fmla="*/ 814388 w 8054340"/>
                  <a:gd name="connsiteY218" fmla="*/ 3200083 h 3725965"/>
                  <a:gd name="connsiteX219" fmla="*/ 822960 w 8054340"/>
                  <a:gd name="connsiteY219" fmla="*/ 3108960 h 3725965"/>
                  <a:gd name="connsiteX220" fmla="*/ 838200 w 8054340"/>
                  <a:gd name="connsiteY220" fmla="*/ 3086100 h 3725965"/>
                  <a:gd name="connsiteX221" fmla="*/ 883920 w 8054340"/>
                  <a:gd name="connsiteY221" fmla="*/ 3048000 h 3725965"/>
                  <a:gd name="connsiteX222" fmla="*/ 914400 w 8054340"/>
                  <a:gd name="connsiteY222" fmla="*/ 3040380 h 3725965"/>
                  <a:gd name="connsiteX223" fmla="*/ 967740 w 8054340"/>
                  <a:gd name="connsiteY223" fmla="*/ 2979420 h 3725965"/>
                  <a:gd name="connsiteX224" fmla="*/ 990600 w 8054340"/>
                  <a:gd name="connsiteY224" fmla="*/ 2933700 h 3725965"/>
                  <a:gd name="connsiteX225" fmla="*/ 1005840 w 8054340"/>
                  <a:gd name="connsiteY225" fmla="*/ 2880360 h 3725965"/>
                  <a:gd name="connsiteX226" fmla="*/ 1028700 w 8054340"/>
                  <a:gd name="connsiteY226" fmla="*/ 2872740 h 3725965"/>
                  <a:gd name="connsiteX227" fmla="*/ 1089660 w 8054340"/>
                  <a:gd name="connsiteY227" fmla="*/ 2865120 h 3725965"/>
                  <a:gd name="connsiteX228" fmla="*/ 1135380 w 8054340"/>
                  <a:gd name="connsiteY228" fmla="*/ 2842260 h 3725965"/>
                  <a:gd name="connsiteX229" fmla="*/ 1196340 w 8054340"/>
                  <a:gd name="connsiteY229" fmla="*/ 2788920 h 3725965"/>
                  <a:gd name="connsiteX230" fmla="*/ 1318260 w 8054340"/>
                  <a:gd name="connsiteY230" fmla="*/ 2750820 h 3725965"/>
                  <a:gd name="connsiteX231" fmla="*/ 1394460 w 8054340"/>
                  <a:gd name="connsiteY231" fmla="*/ 2727960 h 3725965"/>
                  <a:gd name="connsiteX232" fmla="*/ 1417320 w 8054340"/>
                  <a:gd name="connsiteY232" fmla="*/ 2720340 h 3725965"/>
                  <a:gd name="connsiteX233" fmla="*/ 1478280 w 8054340"/>
                  <a:gd name="connsiteY233" fmla="*/ 2689860 h 3725965"/>
                  <a:gd name="connsiteX234" fmla="*/ 1508760 w 8054340"/>
                  <a:gd name="connsiteY234" fmla="*/ 2644140 h 3725965"/>
                  <a:gd name="connsiteX235" fmla="*/ 1531620 w 8054340"/>
                  <a:gd name="connsiteY235" fmla="*/ 2636520 h 3725965"/>
                  <a:gd name="connsiteX236" fmla="*/ 1554480 w 8054340"/>
                  <a:gd name="connsiteY236" fmla="*/ 2590800 h 3725965"/>
                  <a:gd name="connsiteX237" fmla="*/ 1577340 w 8054340"/>
                  <a:gd name="connsiteY237" fmla="*/ 2545080 h 3725965"/>
                  <a:gd name="connsiteX238" fmla="*/ 1600200 w 8054340"/>
                  <a:gd name="connsiteY238" fmla="*/ 2529840 h 3725965"/>
                  <a:gd name="connsiteX239" fmla="*/ 1615440 w 8054340"/>
                  <a:gd name="connsiteY239" fmla="*/ 2506980 h 3725965"/>
                  <a:gd name="connsiteX240" fmla="*/ 1684020 w 8054340"/>
                  <a:gd name="connsiteY240" fmla="*/ 2453640 h 3725965"/>
                  <a:gd name="connsiteX241" fmla="*/ 1729740 w 8054340"/>
                  <a:gd name="connsiteY241" fmla="*/ 2438400 h 3725965"/>
                  <a:gd name="connsiteX242" fmla="*/ 1752600 w 8054340"/>
                  <a:gd name="connsiteY242" fmla="*/ 2446020 h 3725965"/>
                  <a:gd name="connsiteX243" fmla="*/ 1775460 w 8054340"/>
                  <a:gd name="connsiteY243" fmla="*/ 2537460 h 3725965"/>
                  <a:gd name="connsiteX244" fmla="*/ 1790700 w 8054340"/>
                  <a:gd name="connsiteY244" fmla="*/ 2583180 h 3725965"/>
                  <a:gd name="connsiteX245" fmla="*/ 1821180 w 8054340"/>
                  <a:gd name="connsiteY245" fmla="*/ 2606040 h 3725965"/>
                  <a:gd name="connsiteX246" fmla="*/ 1866900 w 8054340"/>
                  <a:gd name="connsiteY246" fmla="*/ 2636520 h 3725965"/>
                  <a:gd name="connsiteX247" fmla="*/ 1912620 w 8054340"/>
                  <a:gd name="connsiteY247" fmla="*/ 2682240 h 3725965"/>
                  <a:gd name="connsiteX248" fmla="*/ 1935480 w 8054340"/>
                  <a:gd name="connsiteY248" fmla="*/ 2727960 h 3725965"/>
                  <a:gd name="connsiteX249" fmla="*/ 1943100 w 8054340"/>
                  <a:gd name="connsiteY249" fmla="*/ 2750820 h 3725965"/>
                  <a:gd name="connsiteX250" fmla="*/ 1965960 w 8054340"/>
                  <a:gd name="connsiteY250" fmla="*/ 2758440 h 3725965"/>
                  <a:gd name="connsiteX251" fmla="*/ 1988820 w 8054340"/>
                  <a:gd name="connsiteY251" fmla="*/ 2773680 h 3725965"/>
                  <a:gd name="connsiteX252" fmla="*/ 2034540 w 8054340"/>
                  <a:gd name="connsiteY252" fmla="*/ 2788920 h 3725965"/>
                  <a:gd name="connsiteX253" fmla="*/ 2065020 w 8054340"/>
                  <a:gd name="connsiteY253" fmla="*/ 2811780 h 3725965"/>
                  <a:gd name="connsiteX254" fmla="*/ 2217420 w 8054340"/>
                  <a:gd name="connsiteY254" fmla="*/ 2796540 h 3725965"/>
                  <a:gd name="connsiteX255" fmla="*/ 2286000 w 8054340"/>
                  <a:gd name="connsiteY255" fmla="*/ 2788920 h 3725965"/>
                  <a:gd name="connsiteX256" fmla="*/ 2308860 w 8054340"/>
                  <a:gd name="connsiteY256" fmla="*/ 2781300 h 3725965"/>
                  <a:gd name="connsiteX257" fmla="*/ 2354580 w 8054340"/>
                  <a:gd name="connsiteY257" fmla="*/ 2750820 h 3725965"/>
                  <a:gd name="connsiteX258" fmla="*/ 2369820 w 8054340"/>
                  <a:gd name="connsiteY258" fmla="*/ 2727960 h 3725965"/>
                  <a:gd name="connsiteX259" fmla="*/ 2438400 w 8054340"/>
                  <a:gd name="connsiteY259" fmla="*/ 2735580 h 3725965"/>
                  <a:gd name="connsiteX260" fmla="*/ 2484120 w 8054340"/>
                  <a:gd name="connsiteY260" fmla="*/ 2766060 h 3725965"/>
                  <a:gd name="connsiteX261" fmla="*/ 2522220 w 8054340"/>
                  <a:gd name="connsiteY261" fmla="*/ 2819400 h 3725965"/>
                  <a:gd name="connsiteX262" fmla="*/ 2606040 w 8054340"/>
                  <a:gd name="connsiteY262" fmla="*/ 2811780 h 3725965"/>
                  <a:gd name="connsiteX263" fmla="*/ 2651760 w 8054340"/>
                  <a:gd name="connsiteY263" fmla="*/ 2781300 h 3725965"/>
                  <a:gd name="connsiteX264" fmla="*/ 2667000 w 8054340"/>
                  <a:gd name="connsiteY264" fmla="*/ 2758440 h 3725965"/>
                  <a:gd name="connsiteX265" fmla="*/ 2712720 w 8054340"/>
                  <a:gd name="connsiteY265" fmla="*/ 2743200 h 3725965"/>
                  <a:gd name="connsiteX266" fmla="*/ 2735580 w 8054340"/>
                  <a:gd name="connsiteY266" fmla="*/ 2735580 h 3725965"/>
                  <a:gd name="connsiteX267" fmla="*/ 2758440 w 8054340"/>
                  <a:gd name="connsiteY267" fmla="*/ 2720340 h 3725965"/>
                  <a:gd name="connsiteX268" fmla="*/ 2842260 w 8054340"/>
                  <a:gd name="connsiteY268" fmla="*/ 2705100 h 3725965"/>
                  <a:gd name="connsiteX269" fmla="*/ 2918460 w 8054340"/>
                  <a:gd name="connsiteY269" fmla="*/ 2682240 h 3725965"/>
                  <a:gd name="connsiteX270" fmla="*/ 2926080 w 8054340"/>
                  <a:gd name="connsiteY270" fmla="*/ 2606040 h 3725965"/>
                  <a:gd name="connsiteX271" fmla="*/ 2948940 w 8054340"/>
                  <a:gd name="connsiteY271" fmla="*/ 2613660 h 3725965"/>
                  <a:gd name="connsiteX272" fmla="*/ 3124200 w 8054340"/>
                  <a:gd name="connsiteY272" fmla="*/ 2606040 h 3725965"/>
                  <a:gd name="connsiteX273" fmla="*/ 3200400 w 8054340"/>
                  <a:gd name="connsiteY273" fmla="*/ 2590800 h 3725965"/>
                  <a:gd name="connsiteX274" fmla="*/ 3223260 w 8054340"/>
                  <a:gd name="connsiteY274" fmla="*/ 2575560 h 3725965"/>
                  <a:gd name="connsiteX275" fmla="*/ 3238500 w 8054340"/>
                  <a:gd name="connsiteY275" fmla="*/ 2552700 h 3725965"/>
                  <a:gd name="connsiteX276" fmla="*/ 3314700 w 8054340"/>
                  <a:gd name="connsiteY276" fmla="*/ 2529840 h 3725965"/>
                  <a:gd name="connsiteX277" fmla="*/ 3390900 w 8054340"/>
                  <a:gd name="connsiteY277" fmla="*/ 2522220 h 3725965"/>
                  <a:gd name="connsiteX278" fmla="*/ 3436620 w 8054340"/>
                  <a:gd name="connsiteY278" fmla="*/ 2499360 h 3725965"/>
                  <a:gd name="connsiteX279" fmla="*/ 3451860 w 8054340"/>
                  <a:gd name="connsiteY279" fmla="*/ 2476500 h 3725965"/>
                  <a:gd name="connsiteX280" fmla="*/ 3459480 w 8054340"/>
                  <a:gd name="connsiteY280" fmla="*/ 2453640 h 3725965"/>
                  <a:gd name="connsiteX281" fmla="*/ 3467100 w 8054340"/>
                  <a:gd name="connsiteY281" fmla="*/ 2423160 h 3725965"/>
                  <a:gd name="connsiteX282" fmla="*/ 3512820 w 8054340"/>
                  <a:gd name="connsiteY282" fmla="*/ 2385060 h 3725965"/>
                  <a:gd name="connsiteX283" fmla="*/ 3535680 w 8054340"/>
                  <a:gd name="connsiteY283" fmla="*/ 2377440 h 3725965"/>
                  <a:gd name="connsiteX284" fmla="*/ 3581400 w 8054340"/>
                  <a:gd name="connsiteY284" fmla="*/ 2354580 h 3725965"/>
                  <a:gd name="connsiteX285" fmla="*/ 3535680 w 8054340"/>
                  <a:gd name="connsiteY285" fmla="*/ 2301240 h 3725965"/>
                  <a:gd name="connsiteX286" fmla="*/ 3505200 w 8054340"/>
                  <a:gd name="connsiteY286" fmla="*/ 2255520 h 3725965"/>
                  <a:gd name="connsiteX287" fmla="*/ 3520440 w 8054340"/>
                  <a:gd name="connsiteY287" fmla="*/ 2186940 h 3725965"/>
                  <a:gd name="connsiteX288" fmla="*/ 3543300 w 8054340"/>
                  <a:gd name="connsiteY288" fmla="*/ 2171700 h 3725965"/>
                  <a:gd name="connsiteX289" fmla="*/ 3604260 w 8054340"/>
                  <a:gd name="connsiteY289" fmla="*/ 2103120 h 3725965"/>
                  <a:gd name="connsiteX290" fmla="*/ 3627120 w 8054340"/>
                  <a:gd name="connsiteY290" fmla="*/ 2080260 h 3725965"/>
                  <a:gd name="connsiteX291" fmla="*/ 3642360 w 8054340"/>
                  <a:gd name="connsiteY291" fmla="*/ 2057400 h 3725965"/>
                  <a:gd name="connsiteX292" fmla="*/ 3688080 w 8054340"/>
                  <a:gd name="connsiteY292" fmla="*/ 2026920 h 3725965"/>
                  <a:gd name="connsiteX293" fmla="*/ 3718560 w 8054340"/>
                  <a:gd name="connsiteY293" fmla="*/ 1981200 h 3725965"/>
                  <a:gd name="connsiteX294" fmla="*/ 3749040 w 8054340"/>
                  <a:gd name="connsiteY294" fmla="*/ 1958340 h 3725965"/>
                  <a:gd name="connsiteX295" fmla="*/ 3802380 w 8054340"/>
                  <a:gd name="connsiteY295" fmla="*/ 1905000 h 3725965"/>
                  <a:gd name="connsiteX296" fmla="*/ 3810000 w 8054340"/>
                  <a:gd name="connsiteY296" fmla="*/ 1874520 h 3725965"/>
                  <a:gd name="connsiteX297" fmla="*/ 3848100 w 8054340"/>
                  <a:gd name="connsiteY297" fmla="*/ 1828800 h 3725965"/>
                  <a:gd name="connsiteX298" fmla="*/ 3863340 w 8054340"/>
                  <a:gd name="connsiteY298" fmla="*/ 1775460 h 3725965"/>
                  <a:gd name="connsiteX299" fmla="*/ 3878580 w 8054340"/>
                  <a:gd name="connsiteY299" fmla="*/ 1729740 h 3725965"/>
                  <a:gd name="connsiteX300" fmla="*/ 3886200 w 8054340"/>
                  <a:gd name="connsiteY300" fmla="*/ 1706880 h 3725965"/>
                  <a:gd name="connsiteX301" fmla="*/ 3909060 w 8054340"/>
                  <a:gd name="connsiteY301" fmla="*/ 1645920 h 3725965"/>
                  <a:gd name="connsiteX302" fmla="*/ 3947160 w 8054340"/>
                  <a:gd name="connsiteY302" fmla="*/ 1600200 h 3725965"/>
                  <a:gd name="connsiteX303" fmla="*/ 3977640 w 8054340"/>
                  <a:gd name="connsiteY303" fmla="*/ 1562100 h 3725965"/>
                  <a:gd name="connsiteX304" fmla="*/ 3992880 w 8054340"/>
                  <a:gd name="connsiteY304" fmla="*/ 1539240 h 3725965"/>
                  <a:gd name="connsiteX305" fmla="*/ 4015740 w 8054340"/>
                  <a:gd name="connsiteY305" fmla="*/ 1516380 h 3725965"/>
                  <a:gd name="connsiteX306" fmla="*/ 4030980 w 8054340"/>
                  <a:gd name="connsiteY306" fmla="*/ 1493520 h 3725965"/>
                  <a:gd name="connsiteX307" fmla="*/ 4046220 w 8054340"/>
                  <a:gd name="connsiteY307" fmla="*/ 1447800 h 3725965"/>
                  <a:gd name="connsiteX308" fmla="*/ 4053840 w 8054340"/>
                  <a:gd name="connsiteY308" fmla="*/ 1371600 h 3725965"/>
                  <a:gd name="connsiteX309" fmla="*/ 4084320 w 8054340"/>
                  <a:gd name="connsiteY309" fmla="*/ 1325880 h 3725965"/>
                  <a:gd name="connsiteX310" fmla="*/ 4107180 w 8054340"/>
                  <a:gd name="connsiteY310" fmla="*/ 1280160 h 3725965"/>
                  <a:gd name="connsiteX311" fmla="*/ 4130040 w 8054340"/>
                  <a:gd name="connsiteY311" fmla="*/ 1257300 h 3725965"/>
                  <a:gd name="connsiteX312" fmla="*/ 4145280 w 8054340"/>
                  <a:gd name="connsiteY312" fmla="*/ 1234440 h 3725965"/>
                  <a:gd name="connsiteX313" fmla="*/ 4160520 w 8054340"/>
                  <a:gd name="connsiteY313" fmla="*/ 1188720 h 3725965"/>
                  <a:gd name="connsiteX314" fmla="*/ 4168140 w 8054340"/>
                  <a:gd name="connsiteY314" fmla="*/ 1135380 h 3725965"/>
                  <a:gd name="connsiteX315" fmla="*/ 4175760 w 8054340"/>
                  <a:gd name="connsiteY315" fmla="*/ 1097280 h 3725965"/>
                  <a:gd name="connsiteX0" fmla="*/ 4175760 w 8054340"/>
                  <a:gd name="connsiteY0" fmla="*/ 1097280 h 3725965"/>
                  <a:gd name="connsiteX1" fmla="*/ 4206240 w 8054340"/>
                  <a:gd name="connsiteY1" fmla="*/ 1104900 h 3725965"/>
                  <a:gd name="connsiteX2" fmla="*/ 4282440 w 8054340"/>
                  <a:gd name="connsiteY2" fmla="*/ 1120140 h 3725965"/>
                  <a:gd name="connsiteX3" fmla="*/ 4312920 w 8054340"/>
                  <a:gd name="connsiteY3" fmla="*/ 1165860 h 3725965"/>
                  <a:gd name="connsiteX4" fmla="*/ 4358640 w 8054340"/>
                  <a:gd name="connsiteY4" fmla="*/ 1257300 h 3725965"/>
                  <a:gd name="connsiteX5" fmla="*/ 4373880 w 8054340"/>
                  <a:gd name="connsiteY5" fmla="*/ 1280160 h 3725965"/>
                  <a:gd name="connsiteX6" fmla="*/ 4396740 w 8054340"/>
                  <a:gd name="connsiteY6" fmla="*/ 1287780 h 3725965"/>
                  <a:gd name="connsiteX7" fmla="*/ 4411980 w 8054340"/>
                  <a:gd name="connsiteY7" fmla="*/ 1310640 h 3725965"/>
                  <a:gd name="connsiteX8" fmla="*/ 4465320 w 8054340"/>
                  <a:gd name="connsiteY8" fmla="*/ 1325880 h 3725965"/>
                  <a:gd name="connsiteX9" fmla="*/ 4541520 w 8054340"/>
                  <a:gd name="connsiteY9" fmla="*/ 1318260 h 3725965"/>
                  <a:gd name="connsiteX10" fmla="*/ 4556760 w 8054340"/>
                  <a:gd name="connsiteY10" fmla="*/ 1272540 h 3725965"/>
                  <a:gd name="connsiteX11" fmla="*/ 4579620 w 8054340"/>
                  <a:gd name="connsiteY11" fmla="*/ 1257300 h 3725965"/>
                  <a:gd name="connsiteX12" fmla="*/ 4594860 w 8054340"/>
                  <a:gd name="connsiteY12" fmla="*/ 1211580 h 3725965"/>
                  <a:gd name="connsiteX13" fmla="*/ 4602480 w 8054340"/>
                  <a:gd name="connsiteY13" fmla="*/ 1181100 h 3725965"/>
                  <a:gd name="connsiteX14" fmla="*/ 4617720 w 8054340"/>
                  <a:gd name="connsiteY14" fmla="*/ 1135380 h 3725965"/>
                  <a:gd name="connsiteX15" fmla="*/ 4625340 w 8054340"/>
                  <a:gd name="connsiteY15" fmla="*/ 1112520 h 3725965"/>
                  <a:gd name="connsiteX16" fmla="*/ 4632960 w 8054340"/>
                  <a:gd name="connsiteY16" fmla="*/ 1082040 h 3725965"/>
                  <a:gd name="connsiteX17" fmla="*/ 4678680 w 8054340"/>
                  <a:gd name="connsiteY17" fmla="*/ 1059180 h 3725965"/>
                  <a:gd name="connsiteX18" fmla="*/ 4701540 w 8054340"/>
                  <a:gd name="connsiteY18" fmla="*/ 1013460 h 3725965"/>
                  <a:gd name="connsiteX19" fmla="*/ 4732020 w 8054340"/>
                  <a:gd name="connsiteY19" fmla="*/ 944880 h 3725965"/>
                  <a:gd name="connsiteX20" fmla="*/ 4747260 w 8054340"/>
                  <a:gd name="connsiteY20" fmla="*/ 876300 h 3725965"/>
                  <a:gd name="connsiteX21" fmla="*/ 4762500 w 8054340"/>
                  <a:gd name="connsiteY21" fmla="*/ 830580 h 3725965"/>
                  <a:gd name="connsiteX22" fmla="*/ 4777740 w 8054340"/>
                  <a:gd name="connsiteY22" fmla="*/ 807720 h 3725965"/>
                  <a:gd name="connsiteX23" fmla="*/ 4800600 w 8054340"/>
                  <a:gd name="connsiteY23" fmla="*/ 800100 h 3725965"/>
                  <a:gd name="connsiteX24" fmla="*/ 4823460 w 8054340"/>
                  <a:gd name="connsiteY24" fmla="*/ 807720 h 3725965"/>
                  <a:gd name="connsiteX25" fmla="*/ 4869180 w 8054340"/>
                  <a:gd name="connsiteY25" fmla="*/ 838200 h 3725965"/>
                  <a:gd name="connsiteX26" fmla="*/ 4914900 w 8054340"/>
                  <a:gd name="connsiteY26" fmla="*/ 861060 h 3725965"/>
                  <a:gd name="connsiteX27" fmla="*/ 4960620 w 8054340"/>
                  <a:gd name="connsiteY27" fmla="*/ 883920 h 3725965"/>
                  <a:gd name="connsiteX28" fmla="*/ 4983480 w 8054340"/>
                  <a:gd name="connsiteY28" fmla="*/ 876300 h 3725965"/>
                  <a:gd name="connsiteX29" fmla="*/ 4991100 w 8054340"/>
                  <a:gd name="connsiteY29" fmla="*/ 830580 h 3725965"/>
                  <a:gd name="connsiteX30" fmla="*/ 4998720 w 8054340"/>
                  <a:gd name="connsiteY30" fmla="*/ 800100 h 3725965"/>
                  <a:gd name="connsiteX31" fmla="*/ 5052060 w 8054340"/>
                  <a:gd name="connsiteY31" fmla="*/ 739140 h 3725965"/>
                  <a:gd name="connsiteX32" fmla="*/ 5074920 w 8054340"/>
                  <a:gd name="connsiteY32" fmla="*/ 693420 h 3725965"/>
                  <a:gd name="connsiteX33" fmla="*/ 5082540 w 8054340"/>
                  <a:gd name="connsiteY33" fmla="*/ 670560 h 3725965"/>
                  <a:gd name="connsiteX34" fmla="*/ 5128260 w 8054340"/>
                  <a:gd name="connsiteY34" fmla="*/ 655320 h 3725965"/>
                  <a:gd name="connsiteX35" fmla="*/ 5181600 w 8054340"/>
                  <a:gd name="connsiteY35" fmla="*/ 640080 h 3725965"/>
                  <a:gd name="connsiteX36" fmla="*/ 5257800 w 8054340"/>
                  <a:gd name="connsiteY36" fmla="*/ 617220 h 3725965"/>
                  <a:gd name="connsiteX37" fmla="*/ 5273040 w 8054340"/>
                  <a:gd name="connsiteY37" fmla="*/ 571500 h 3725965"/>
                  <a:gd name="connsiteX38" fmla="*/ 5280660 w 8054340"/>
                  <a:gd name="connsiteY38" fmla="*/ 548640 h 3725965"/>
                  <a:gd name="connsiteX39" fmla="*/ 5273040 w 8054340"/>
                  <a:gd name="connsiteY39" fmla="*/ 525780 h 3725965"/>
                  <a:gd name="connsiteX40" fmla="*/ 5295900 w 8054340"/>
                  <a:gd name="connsiteY40" fmla="*/ 480060 h 3725965"/>
                  <a:gd name="connsiteX41" fmla="*/ 5341620 w 8054340"/>
                  <a:gd name="connsiteY41" fmla="*/ 449580 h 3725965"/>
                  <a:gd name="connsiteX42" fmla="*/ 5364480 w 8054340"/>
                  <a:gd name="connsiteY42" fmla="*/ 434340 h 3725965"/>
                  <a:gd name="connsiteX43" fmla="*/ 5387340 w 8054340"/>
                  <a:gd name="connsiteY43" fmla="*/ 388620 h 3725965"/>
                  <a:gd name="connsiteX44" fmla="*/ 5402580 w 8054340"/>
                  <a:gd name="connsiteY44" fmla="*/ 365760 h 3725965"/>
                  <a:gd name="connsiteX45" fmla="*/ 5417820 w 8054340"/>
                  <a:gd name="connsiteY45" fmla="*/ 152400 h 3725965"/>
                  <a:gd name="connsiteX46" fmla="*/ 5433060 w 8054340"/>
                  <a:gd name="connsiteY46" fmla="*/ 106680 h 3725965"/>
                  <a:gd name="connsiteX47" fmla="*/ 5455920 w 8054340"/>
                  <a:gd name="connsiteY47" fmla="*/ 83820 h 3725965"/>
                  <a:gd name="connsiteX48" fmla="*/ 5486400 w 8054340"/>
                  <a:gd name="connsiteY48" fmla="*/ 15240 h 3725965"/>
                  <a:gd name="connsiteX49" fmla="*/ 5509260 w 8054340"/>
                  <a:gd name="connsiteY49" fmla="*/ 0 h 3725965"/>
                  <a:gd name="connsiteX50" fmla="*/ 5532120 w 8054340"/>
                  <a:gd name="connsiteY50" fmla="*/ 15240 h 3725965"/>
                  <a:gd name="connsiteX51" fmla="*/ 5593080 w 8054340"/>
                  <a:gd name="connsiteY51" fmla="*/ 30480 h 3725965"/>
                  <a:gd name="connsiteX52" fmla="*/ 5638800 w 8054340"/>
                  <a:gd name="connsiteY52" fmla="*/ 60960 h 3725965"/>
                  <a:gd name="connsiteX53" fmla="*/ 5661660 w 8054340"/>
                  <a:gd name="connsiteY53" fmla="*/ 76200 h 3725965"/>
                  <a:gd name="connsiteX54" fmla="*/ 5715000 w 8054340"/>
                  <a:gd name="connsiteY54" fmla="*/ 137160 h 3725965"/>
                  <a:gd name="connsiteX55" fmla="*/ 5745480 w 8054340"/>
                  <a:gd name="connsiteY55" fmla="*/ 175260 h 3725965"/>
                  <a:gd name="connsiteX56" fmla="*/ 5753100 w 8054340"/>
                  <a:gd name="connsiteY56" fmla="*/ 198120 h 3725965"/>
                  <a:gd name="connsiteX57" fmla="*/ 5798820 w 8054340"/>
                  <a:gd name="connsiteY57" fmla="*/ 228600 h 3725965"/>
                  <a:gd name="connsiteX58" fmla="*/ 5844540 w 8054340"/>
                  <a:gd name="connsiteY58" fmla="*/ 266700 h 3725965"/>
                  <a:gd name="connsiteX59" fmla="*/ 5859780 w 8054340"/>
                  <a:gd name="connsiteY59" fmla="*/ 289560 h 3725965"/>
                  <a:gd name="connsiteX60" fmla="*/ 5890260 w 8054340"/>
                  <a:gd name="connsiteY60" fmla="*/ 304800 h 3725965"/>
                  <a:gd name="connsiteX61" fmla="*/ 5935980 w 8054340"/>
                  <a:gd name="connsiteY61" fmla="*/ 327660 h 3725965"/>
                  <a:gd name="connsiteX62" fmla="*/ 5951220 w 8054340"/>
                  <a:gd name="connsiteY62" fmla="*/ 350520 h 3725965"/>
                  <a:gd name="connsiteX63" fmla="*/ 5996940 w 8054340"/>
                  <a:gd name="connsiteY63" fmla="*/ 373380 h 3725965"/>
                  <a:gd name="connsiteX64" fmla="*/ 6012180 w 8054340"/>
                  <a:gd name="connsiteY64" fmla="*/ 350520 h 3725965"/>
                  <a:gd name="connsiteX65" fmla="*/ 6027420 w 8054340"/>
                  <a:gd name="connsiteY65" fmla="*/ 304800 h 3725965"/>
                  <a:gd name="connsiteX66" fmla="*/ 6057900 w 8054340"/>
                  <a:gd name="connsiteY66" fmla="*/ 236220 h 3725965"/>
                  <a:gd name="connsiteX67" fmla="*/ 6065520 w 8054340"/>
                  <a:gd name="connsiteY67" fmla="*/ 213360 h 3725965"/>
                  <a:gd name="connsiteX68" fmla="*/ 6156960 w 8054340"/>
                  <a:gd name="connsiteY68" fmla="*/ 190500 h 3725965"/>
                  <a:gd name="connsiteX69" fmla="*/ 6240780 w 8054340"/>
                  <a:gd name="connsiteY69" fmla="*/ 198120 h 3725965"/>
                  <a:gd name="connsiteX70" fmla="*/ 6286500 w 8054340"/>
                  <a:gd name="connsiteY70" fmla="*/ 213360 h 3725965"/>
                  <a:gd name="connsiteX71" fmla="*/ 6294120 w 8054340"/>
                  <a:gd name="connsiteY71" fmla="*/ 236220 h 3725965"/>
                  <a:gd name="connsiteX72" fmla="*/ 6316980 w 8054340"/>
                  <a:gd name="connsiteY72" fmla="*/ 251460 h 3725965"/>
                  <a:gd name="connsiteX73" fmla="*/ 6301740 w 8054340"/>
                  <a:gd name="connsiteY73" fmla="*/ 358140 h 3725965"/>
                  <a:gd name="connsiteX74" fmla="*/ 6309360 w 8054340"/>
                  <a:gd name="connsiteY74" fmla="*/ 419100 h 3725965"/>
                  <a:gd name="connsiteX75" fmla="*/ 6370320 w 8054340"/>
                  <a:gd name="connsiteY75" fmla="*/ 449580 h 3725965"/>
                  <a:gd name="connsiteX76" fmla="*/ 6423660 w 8054340"/>
                  <a:gd name="connsiteY76" fmla="*/ 457200 h 3725965"/>
                  <a:gd name="connsiteX77" fmla="*/ 6469380 w 8054340"/>
                  <a:gd name="connsiteY77" fmla="*/ 472440 h 3725965"/>
                  <a:gd name="connsiteX78" fmla="*/ 6492240 w 8054340"/>
                  <a:gd name="connsiteY78" fmla="*/ 480060 h 3725965"/>
                  <a:gd name="connsiteX79" fmla="*/ 6560820 w 8054340"/>
                  <a:gd name="connsiteY79" fmla="*/ 487680 h 3725965"/>
                  <a:gd name="connsiteX80" fmla="*/ 6591300 w 8054340"/>
                  <a:gd name="connsiteY80" fmla="*/ 541020 h 3725965"/>
                  <a:gd name="connsiteX81" fmla="*/ 6621780 w 8054340"/>
                  <a:gd name="connsiteY81" fmla="*/ 579120 h 3725965"/>
                  <a:gd name="connsiteX82" fmla="*/ 6667500 w 8054340"/>
                  <a:gd name="connsiteY82" fmla="*/ 594360 h 3725965"/>
                  <a:gd name="connsiteX83" fmla="*/ 6690360 w 8054340"/>
                  <a:gd name="connsiteY83" fmla="*/ 601980 h 3725965"/>
                  <a:gd name="connsiteX84" fmla="*/ 6705600 w 8054340"/>
                  <a:gd name="connsiteY84" fmla="*/ 647700 h 3725965"/>
                  <a:gd name="connsiteX85" fmla="*/ 6743700 w 8054340"/>
                  <a:gd name="connsiteY85" fmla="*/ 716280 h 3725965"/>
                  <a:gd name="connsiteX86" fmla="*/ 6751320 w 8054340"/>
                  <a:gd name="connsiteY86" fmla="*/ 815340 h 3725965"/>
                  <a:gd name="connsiteX87" fmla="*/ 6774180 w 8054340"/>
                  <a:gd name="connsiteY87" fmla="*/ 838200 h 3725965"/>
                  <a:gd name="connsiteX88" fmla="*/ 6789420 w 8054340"/>
                  <a:gd name="connsiteY88" fmla="*/ 883920 h 3725965"/>
                  <a:gd name="connsiteX89" fmla="*/ 6758940 w 8054340"/>
                  <a:gd name="connsiteY89" fmla="*/ 952500 h 3725965"/>
                  <a:gd name="connsiteX90" fmla="*/ 6690360 w 8054340"/>
                  <a:gd name="connsiteY90" fmla="*/ 990600 h 3725965"/>
                  <a:gd name="connsiteX91" fmla="*/ 6667500 w 8054340"/>
                  <a:gd name="connsiteY91" fmla="*/ 1005840 h 3725965"/>
                  <a:gd name="connsiteX92" fmla="*/ 6621780 w 8054340"/>
                  <a:gd name="connsiteY92" fmla="*/ 1028700 h 3725965"/>
                  <a:gd name="connsiteX93" fmla="*/ 6614160 w 8054340"/>
                  <a:gd name="connsiteY93" fmla="*/ 1051560 h 3725965"/>
                  <a:gd name="connsiteX94" fmla="*/ 6583680 w 8054340"/>
                  <a:gd name="connsiteY94" fmla="*/ 1097280 h 3725965"/>
                  <a:gd name="connsiteX95" fmla="*/ 6568440 w 8054340"/>
                  <a:gd name="connsiteY95" fmla="*/ 1120140 h 3725965"/>
                  <a:gd name="connsiteX96" fmla="*/ 6553200 w 8054340"/>
                  <a:gd name="connsiteY96" fmla="*/ 1143000 h 3725965"/>
                  <a:gd name="connsiteX97" fmla="*/ 6537960 w 8054340"/>
                  <a:gd name="connsiteY97" fmla="*/ 1165860 h 3725965"/>
                  <a:gd name="connsiteX98" fmla="*/ 6545580 w 8054340"/>
                  <a:gd name="connsiteY98" fmla="*/ 1226820 h 3725965"/>
                  <a:gd name="connsiteX99" fmla="*/ 6560820 w 8054340"/>
                  <a:gd name="connsiteY99" fmla="*/ 1272540 h 3725965"/>
                  <a:gd name="connsiteX100" fmla="*/ 6568440 w 8054340"/>
                  <a:gd name="connsiteY100" fmla="*/ 1341120 h 3725965"/>
                  <a:gd name="connsiteX101" fmla="*/ 6576060 w 8054340"/>
                  <a:gd name="connsiteY101" fmla="*/ 1363980 h 3725965"/>
                  <a:gd name="connsiteX102" fmla="*/ 6621780 w 8054340"/>
                  <a:gd name="connsiteY102" fmla="*/ 1379220 h 3725965"/>
                  <a:gd name="connsiteX103" fmla="*/ 6812280 w 8054340"/>
                  <a:gd name="connsiteY103" fmla="*/ 1386840 h 3725965"/>
                  <a:gd name="connsiteX104" fmla="*/ 6835140 w 8054340"/>
                  <a:gd name="connsiteY104" fmla="*/ 1402080 h 3725965"/>
                  <a:gd name="connsiteX105" fmla="*/ 6858000 w 8054340"/>
                  <a:gd name="connsiteY105" fmla="*/ 1447800 h 3725965"/>
                  <a:gd name="connsiteX106" fmla="*/ 6873240 w 8054340"/>
                  <a:gd name="connsiteY106" fmla="*/ 1470660 h 3725965"/>
                  <a:gd name="connsiteX107" fmla="*/ 6888480 w 8054340"/>
                  <a:gd name="connsiteY107" fmla="*/ 1516380 h 3725965"/>
                  <a:gd name="connsiteX108" fmla="*/ 6896100 w 8054340"/>
                  <a:gd name="connsiteY108" fmla="*/ 1539240 h 3725965"/>
                  <a:gd name="connsiteX109" fmla="*/ 6918960 w 8054340"/>
                  <a:gd name="connsiteY109" fmla="*/ 1554480 h 3725965"/>
                  <a:gd name="connsiteX110" fmla="*/ 6964680 w 8054340"/>
                  <a:gd name="connsiteY110" fmla="*/ 1569720 h 3725965"/>
                  <a:gd name="connsiteX111" fmla="*/ 7033260 w 8054340"/>
                  <a:gd name="connsiteY111" fmla="*/ 1592580 h 3725965"/>
                  <a:gd name="connsiteX112" fmla="*/ 7078980 w 8054340"/>
                  <a:gd name="connsiteY112" fmla="*/ 1607820 h 3725965"/>
                  <a:gd name="connsiteX113" fmla="*/ 7101840 w 8054340"/>
                  <a:gd name="connsiteY113" fmla="*/ 1615440 h 3725965"/>
                  <a:gd name="connsiteX114" fmla="*/ 7261860 w 8054340"/>
                  <a:gd name="connsiteY114" fmla="*/ 1623060 h 3725965"/>
                  <a:gd name="connsiteX115" fmla="*/ 7277100 w 8054340"/>
                  <a:gd name="connsiteY115" fmla="*/ 1645920 h 3725965"/>
                  <a:gd name="connsiteX116" fmla="*/ 7299960 w 8054340"/>
                  <a:gd name="connsiteY116" fmla="*/ 1661160 h 3725965"/>
                  <a:gd name="connsiteX117" fmla="*/ 7307580 w 8054340"/>
                  <a:gd name="connsiteY117" fmla="*/ 1684020 h 3725965"/>
                  <a:gd name="connsiteX118" fmla="*/ 7322820 w 8054340"/>
                  <a:gd name="connsiteY118" fmla="*/ 1706880 h 3725965"/>
                  <a:gd name="connsiteX119" fmla="*/ 7315200 w 8054340"/>
                  <a:gd name="connsiteY119" fmla="*/ 1729740 h 3725965"/>
                  <a:gd name="connsiteX120" fmla="*/ 7338060 w 8054340"/>
                  <a:gd name="connsiteY120" fmla="*/ 1790700 h 3725965"/>
                  <a:gd name="connsiteX121" fmla="*/ 7406640 w 8054340"/>
                  <a:gd name="connsiteY121" fmla="*/ 1813560 h 3725965"/>
                  <a:gd name="connsiteX122" fmla="*/ 7459980 w 8054340"/>
                  <a:gd name="connsiteY122" fmla="*/ 1836420 h 3725965"/>
                  <a:gd name="connsiteX123" fmla="*/ 7528560 w 8054340"/>
                  <a:gd name="connsiteY123" fmla="*/ 1866900 h 3725965"/>
                  <a:gd name="connsiteX124" fmla="*/ 7543800 w 8054340"/>
                  <a:gd name="connsiteY124" fmla="*/ 1889760 h 3725965"/>
                  <a:gd name="connsiteX125" fmla="*/ 7566660 w 8054340"/>
                  <a:gd name="connsiteY125" fmla="*/ 1897380 h 3725965"/>
                  <a:gd name="connsiteX126" fmla="*/ 7597140 w 8054340"/>
                  <a:gd name="connsiteY126" fmla="*/ 1943100 h 3725965"/>
                  <a:gd name="connsiteX127" fmla="*/ 7589520 w 8054340"/>
                  <a:gd name="connsiteY127" fmla="*/ 2026920 h 3725965"/>
                  <a:gd name="connsiteX128" fmla="*/ 7581900 w 8054340"/>
                  <a:gd name="connsiteY128" fmla="*/ 2065020 h 3725965"/>
                  <a:gd name="connsiteX129" fmla="*/ 7559040 w 8054340"/>
                  <a:gd name="connsiteY129" fmla="*/ 2080260 h 3725965"/>
                  <a:gd name="connsiteX130" fmla="*/ 7543800 w 8054340"/>
                  <a:gd name="connsiteY130" fmla="*/ 2125980 h 3725965"/>
                  <a:gd name="connsiteX131" fmla="*/ 7536180 w 8054340"/>
                  <a:gd name="connsiteY131" fmla="*/ 2148840 h 3725965"/>
                  <a:gd name="connsiteX132" fmla="*/ 7528560 w 8054340"/>
                  <a:gd name="connsiteY132" fmla="*/ 2346960 h 3725965"/>
                  <a:gd name="connsiteX133" fmla="*/ 7520940 w 8054340"/>
                  <a:gd name="connsiteY133" fmla="*/ 2385060 h 3725965"/>
                  <a:gd name="connsiteX134" fmla="*/ 7505700 w 8054340"/>
                  <a:gd name="connsiteY134" fmla="*/ 2430780 h 3725965"/>
                  <a:gd name="connsiteX135" fmla="*/ 7520940 w 8054340"/>
                  <a:gd name="connsiteY135" fmla="*/ 2476500 h 3725965"/>
                  <a:gd name="connsiteX136" fmla="*/ 7566660 w 8054340"/>
                  <a:gd name="connsiteY136" fmla="*/ 2491740 h 3725965"/>
                  <a:gd name="connsiteX137" fmla="*/ 7612380 w 8054340"/>
                  <a:gd name="connsiteY137" fmla="*/ 2514600 h 3725965"/>
                  <a:gd name="connsiteX138" fmla="*/ 7612380 w 8054340"/>
                  <a:gd name="connsiteY138" fmla="*/ 2659380 h 3725965"/>
                  <a:gd name="connsiteX139" fmla="*/ 7581900 w 8054340"/>
                  <a:gd name="connsiteY139" fmla="*/ 2667000 h 3725965"/>
                  <a:gd name="connsiteX140" fmla="*/ 7513320 w 8054340"/>
                  <a:gd name="connsiteY140" fmla="*/ 2697480 h 3725965"/>
                  <a:gd name="connsiteX141" fmla="*/ 7475220 w 8054340"/>
                  <a:gd name="connsiteY141" fmla="*/ 2743200 h 3725965"/>
                  <a:gd name="connsiteX142" fmla="*/ 7452360 w 8054340"/>
                  <a:gd name="connsiteY142" fmla="*/ 2819400 h 3725965"/>
                  <a:gd name="connsiteX143" fmla="*/ 7444740 w 8054340"/>
                  <a:gd name="connsiteY143" fmla="*/ 2842260 h 3725965"/>
                  <a:gd name="connsiteX144" fmla="*/ 7452360 w 8054340"/>
                  <a:gd name="connsiteY144" fmla="*/ 2903220 h 3725965"/>
                  <a:gd name="connsiteX145" fmla="*/ 7475220 w 8054340"/>
                  <a:gd name="connsiteY145" fmla="*/ 2918460 h 3725965"/>
                  <a:gd name="connsiteX146" fmla="*/ 7505700 w 8054340"/>
                  <a:gd name="connsiteY146" fmla="*/ 2926080 h 3725965"/>
                  <a:gd name="connsiteX147" fmla="*/ 7528560 w 8054340"/>
                  <a:gd name="connsiteY147" fmla="*/ 2933700 h 3725965"/>
                  <a:gd name="connsiteX148" fmla="*/ 7543800 w 8054340"/>
                  <a:gd name="connsiteY148" fmla="*/ 2956560 h 3725965"/>
                  <a:gd name="connsiteX149" fmla="*/ 7566660 w 8054340"/>
                  <a:gd name="connsiteY149" fmla="*/ 2979420 h 3725965"/>
                  <a:gd name="connsiteX150" fmla="*/ 7581900 w 8054340"/>
                  <a:gd name="connsiteY150" fmla="*/ 3017520 h 3725965"/>
                  <a:gd name="connsiteX151" fmla="*/ 7597140 w 8054340"/>
                  <a:gd name="connsiteY151" fmla="*/ 3063240 h 3725965"/>
                  <a:gd name="connsiteX152" fmla="*/ 7650480 w 8054340"/>
                  <a:gd name="connsiteY152" fmla="*/ 3124200 h 3725965"/>
                  <a:gd name="connsiteX153" fmla="*/ 7688580 w 8054340"/>
                  <a:gd name="connsiteY153" fmla="*/ 3162300 h 3725965"/>
                  <a:gd name="connsiteX154" fmla="*/ 7711440 w 8054340"/>
                  <a:gd name="connsiteY154" fmla="*/ 3169920 h 3725965"/>
                  <a:gd name="connsiteX155" fmla="*/ 7757160 w 8054340"/>
                  <a:gd name="connsiteY155" fmla="*/ 3200400 h 3725965"/>
                  <a:gd name="connsiteX156" fmla="*/ 7787640 w 8054340"/>
                  <a:gd name="connsiteY156" fmla="*/ 3208020 h 3725965"/>
                  <a:gd name="connsiteX157" fmla="*/ 7810500 w 8054340"/>
                  <a:gd name="connsiteY157" fmla="*/ 3215640 h 3725965"/>
                  <a:gd name="connsiteX158" fmla="*/ 7924800 w 8054340"/>
                  <a:gd name="connsiteY158" fmla="*/ 3223260 h 3725965"/>
                  <a:gd name="connsiteX159" fmla="*/ 7940040 w 8054340"/>
                  <a:gd name="connsiteY159" fmla="*/ 3253740 h 3725965"/>
                  <a:gd name="connsiteX160" fmla="*/ 7947660 w 8054340"/>
                  <a:gd name="connsiteY160" fmla="*/ 3276600 h 3725965"/>
                  <a:gd name="connsiteX161" fmla="*/ 7970520 w 8054340"/>
                  <a:gd name="connsiteY161" fmla="*/ 3284220 h 3725965"/>
                  <a:gd name="connsiteX162" fmla="*/ 7993380 w 8054340"/>
                  <a:gd name="connsiteY162" fmla="*/ 3368040 h 3725965"/>
                  <a:gd name="connsiteX163" fmla="*/ 7993380 w 8054340"/>
                  <a:gd name="connsiteY163" fmla="*/ 3368040 h 3725965"/>
                  <a:gd name="connsiteX164" fmla="*/ 8001000 w 8054340"/>
                  <a:gd name="connsiteY164" fmla="*/ 3398520 h 3725965"/>
                  <a:gd name="connsiteX165" fmla="*/ 8016240 w 8054340"/>
                  <a:gd name="connsiteY165" fmla="*/ 3421380 h 3725965"/>
                  <a:gd name="connsiteX166" fmla="*/ 8023860 w 8054340"/>
                  <a:gd name="connsiteY166" fmla="*/ 3444240 h 3725965"/>
                  <a:gd name="connsiteX167" fmla="*/ 8039100 w 8054340"/>
                  <a:gd name="connsiteY167" fmla="*/ 3543300 h 3725965"/>
                  <a:gd name="connsiteX168" fmla="*/ 8054340 w 8054340"/>
                  <a:gd name="connsiteY168" fmla="*/ 3566160 h 3725965"/>
                  <a:gd name="connsiteX169" fmla="*/ 8039100 w 8054340"/>
                  <a:gd name="connsiteY169" fmla="*/ 3611880 h 3725965"/>
                  <a:gd name="connsiteX170" fmla="*/ 7970520 w 8054340"/>
                  <a:gd name="connsiteY170" fmla="*/ 3589020 h 3725965"/>
                  <a:gd name="connsiteX171" fmla="*/ 7955280 w 8054340"/>
                  <a:gd name="connsiteY171" fmla="*/ 3566160 h 3725965"/>
                  <a:gd name="connsiteX172" fmla="*/ 7879080 w 8054340"/>
                  <a:gd name="connsiteY172" fmla="*/ 3550920 h 3725965"/>
                  <a:gd name="connsiteX173" fmla="*/ 7726680 w 8054340"/>
                  <a:gd name="connsiteY173" fmla="*/ 3467100 h 3725965"/>
                  <a:gd name="connsiteX174" fmla="*/ 7673340 w 8054340"/>
                  <a:gd name="connsiteY174" fmla="*/ 3459480 h 3725965"/>
                  <a:gd name="connsiteX175" fmla="*/ 7650480 w 8054340"/>
                  <a:gd name="connsiteY175" fmla="*/ 3444240 h 3725965"/>
                  <a:gd name="connsiteX176" fmla="*/ 7620000 w 8054340"/>
                  <a:gd name="connsiteY176" fmla="*/ 3421380 h 3725965"/>
                  <a:gd name="connsiteX177" fmla="*/ 7642860 w 8054340"/>
                  <a:gd name="connsiteY177" fmla="*/ 3444240 h 3725965"/>
                  <a:gd name="connsiteX178" fmla="*/ 7650480 w 8054340"/>
                  <a:gd name="connsiteY178" fmla="*/ 3474720 h 3725965"/>
                  <a:gd name="connsiteX179" fmla="*/ 7658100 w 8054340"/>
                  <a:gd name="connsiteY179" fmla="*/ 3497580 h 3725965"/>
                  <a:gd name="connsiteX180" fmla="*/ 7650480 w 8054340"/>
                  <a:gd name="connsiteY180" fmla="*/ 3688080 h 3725965"/>
                  <a:gd name="connsiteX181" fmla="*/ 7627620 w 8054340"/>
                  <a:gd name="connsiteY181" fmla="*/ 3695700 h 3725965"/>
                  <a:gd name="connsiteX182" fmla="*/ 6461760 w 8054340"/>
                  <a:gd name="connsiteY182" fmla="*/ 3703320 h 3725965"/>
                  <a:gd name="connsiteX183" fmla="*/ 4328160 w 8054340"/>
                  <a:gd name="connsiteY183" fmla="*/ 3710940 h 3725965"/>
                  <a:gd name="connsiteX184" fmla="*/ 4297680 w 8054340"/>
                  <a:gd name="connsiteY184" fmla="*/ 3718560 h 3725965"/>
                  <a:gd name="connsiteX185" fmla="*/ 4312920 w 8054340"/>
                  <a:gd name="connsiteY185" fmla="*/ 3695700 h 3725965"/>
                  <a:gd name="connsiteX186" fmla="*/ 4274820 w 8054340"/>
                  <a:gd name="connsiteY186" fmla="*/ 3688080 h 3725965"/>
                  <a:gd name="connsiteX187" fmla="*/ 4244340 w 8054340"/>
                  <a:gd name="connsiteY187" fmla="*/ 3680460 h 3725965"/>
                  <a:gd name="connsiteX188" fmla="*/ 4076700 w 8054340"/>
                  <a:gd name="connsiteY188" fmla="*/ 3688080 h 3725965"/>
                  <a:gd name="connsiteX189" fmla="*/ 3002280 w 8054340"/>
                  <a:gd name="connsiteY189" fmla="*/ 3657600 h 3725965"/>
                  <a:gd name="connsiteX190" fmla="*/ 2895600 w 8054340"/>
                  <a:gd name="connsiteY190" fmla="*/ 3649980 h 3725965"/>
                  <a:gd name="connsiteX191" fmla="*/ 2125980 w 8054340"/>
                  <a:gd name="connsiteY191" fmla="*/ 3634740 h 3725965"/>
                  <a:gd name="connsiteX192" fmla="*/ 1866900 w 8054340"/>
                  <a:gd name="connsiteY192" fmla="*/ 3619500 h 3725965"/>
                  <a:gd name="connsiteX193" fmla="*/ 1790700 w 8054340"/>
                  <a:gd name="connsiteY193" fmla="*/ 3611880 h 3725965"/>
                  <a:gd name="connsiteX194" fmla="*/ 1752600 w 8054340"/>
                  <a:gd name="connsiteY194" fmla="*/ 3604260 h 3725965"/>
                  <a:gd name="connsiteX195" fmla="*/ 1699260 w 8054340"/>
                  <a:gd name="connsiteY195" fmla="*/ 3596640 h 3725965"/>
                  <a:gd name="connsiteX196" fmla="*/ 1280160 w 8054340"/>
                  <a:gd name="connsiteY196" fmla="*/ 3566160 h 3725965"/>
                  <a:gd name="connsiteX197" fmla="*/ 975360 w 8054340"/>
                  <a:gd name="connsiteY197" fmla="*/ 3573780 h 3725965"/>
                  <a:gd name="connsiteX198" fmla="*/ 701040 w 8054340"/>
                  <a:gd name="connsiteY198" fmla="*/ 3589020 h 3725965"/>
                  <a:gd name="connsiteX199" fmla="*/ 670560 w 8054340"/>
                  <a:gd name="connsiteY199" fmla="*/ 3581400 h 3725965"/>
                  <a:gd name="connsiteX200" fmla="*/ 716280 w 8054340"/>
                  <a:gd name="connsiteY200" fmla="*/ 3535680 h 3725965"/>
                  <a:gd name="connsiteX201" fmla="*/ 502920 w 8054340"/>
                  <a:gd name="connsiteY201" fmla="*/ 3520440 h 3725965"/>
                  <a:gd name="connsiteX202" fmla="*/ 480060 w 8054340"/>
                  <a:gd name="connsiteY202" fmla="*/ 3512820 h 3725965"/>
                  <a:gd name="connsiteX203" fmla="*/ 0 w 8054340"/>
                  <a:gd name="connsiteY203" fmla="*/ 3498533 h 3725965"/>
                  <a:gd name="connsiteX204" fmla="*/ 133350 w 8054340"/>
                  <a:gd name="connsiteY204" fmla="*/ 3445838 h 3725965"/>
                  <a:gd name="connsiteX205" fmla="*/ 212090 w 8054340"/>
                  <a:gd name="connsiteY205" fmla="*/ 3450437 h 3725965"/>
                  <a:gd name="connsiteX206" fmla="*/ 358140 w 8054340"/>
                  <a:gd name="connsiteY206" fmla="*/ 3421380 h 3725965"/>
                  <a:gd name="connsiteX207" fmla="*/ 403860 w 8054340"/>
                  <a:gd name="connsiteY207" fmla="*/ 3406140 h 3725965"/>
                  <a:gd name="connsiteX208" fmla="*/ 426720 w 8054340"/>
                  <a:gd name="connsiteY208" fmla="*/ 3398520 h 3725965"/>
                  <a:gd name="connsiteX209" fmla="*/ 457200 w 8054340"/>
                  <a:gd name="connsiteY209" fmla="*/ 3390900 h 3725965"/>
                  <a:gd name="connsiteX210" fmla="*/ 525780 w 8054340"/>
                  <a:gd name="connsiteY210" fmla="*/ 3375660 h 3725965"/>
                  <a:gd name="connsiteX211" fmla="*/ 548640 w 8054340"/>
                  <a:gd name="connsiteY211" fmla="*/ 3360420 h 3725965"/>
                  <a:gd name="connsiteX212" fmla="*/ 563880 w 8054340"/>
                  <a:gd name="connsiteY212" fmla="*/ 3337560 h 3725965"/>
                  <a:gd name="connsiteX213" fmla="*/ 579120 w 8054340"/>
                  <a:gd name="connsiteY213" fmla="*/ 3291840 h 3725965"/>
                  <a:gd name="connsiteX214" fmla="*/ 601980 w 8054340"/>
                  <a:gd name="connsiteY214" fmla="*/ 3284220 h 3725965"/>
                  <a:gd name="connsiteX215" fmla="*/ 629285 w 8054340"/>
                  <a:gd name="connsiteY215" fmla="*/ 3246120 h 3725965"/>
                  <a:gd name="connsiteX216" fmla="*/ 752475 w 8054340"/>
                  <a:gd name="connsiteY216" fmla="*/ 3225483 h 3725965"/>
                  <a:gd name="connsiteX217" fmla="*/ 814388 w 8054340"/>
                  <a:gd name="connsiteY217" fmla="*/ 3200083 h 3725965"/>
                  <a:gd name="connsiteX218" fmla="*/ 822960 w 8054340"/>
                  <a:gd name="connsiteY218" fmla="*/ 3108960 h 3725965"/>
                  <a:gd name="connsiteX219" fmla="*/ 838200 w 8054340"/>
                  <a:gd name="connsiteY219" fmla="*/ 3086100 h 3725965"/>
                  <a:gd name="connsiteX220" fmla="*/ 883920 w 8054340"/>
                  <a:gd name="connsiteY220" fmla="*/ 3048000 h 3725965"/>
                  <a:gd name="connsiteX221" fmla="*/ 914400 w 8054340"/>
                  <a:gd name="connsiteY221" fmla="*/ 3040380 h 3725965"/>
                  <a:gd name="connsiteX222" fmla="*/ 967740 w 8054340"/>
                  <a:gd name="connsiteY222" fmla="*/ 2979420 h 3725965"/>
                  <a:gd name="connsiteX223" fmla="*/ 990600 w 8054340"/>
                  <a:gd name="connsiteY223" fmla="*/ 2933700 h 3725965"/>
                  <a:gd name="connsiteX224" fmla="*/ 1005840 w 8054340"/>
                  <a:gd name="connsiteY224" fmla="*/ 2880360 h 3725965"/>
                  <a:gd name="connsiteX225" fmla="*/ 1028700 w 8054340"/>
                  <a:gd name="connsiteY225" fmla="*/ 2872740 h 3725965"/>
                  <a:gd name="connsiteX226" fmla="*/ 1089660 w 8054340"/>
                  <a:gd name="connsiteY226" fmla="*/ 2865120 h 3725965"/>
                  <a:gd name="connsiteX227" fmla="*/ 1135380 w 8054340"/>
                  <a:gd name="connsiteY227" fmla="*/ 2842260 h 3725965"/>
                  <a:gd name="connsiteX228" fmla="*/ 1196340 w 8054340"/>
                  <a:gd name="connsiteY228" fmla="*/ 2788920 h 3725965"/>
                  <a:gd name="connsiteX229" fmla="*/ 1318260 w 8054340"/>
                  <a:gd name="connsiteY229" fmla="*/ 2750820 h 3725965"/>
                  <a:gd name="connsiteX230" fmla="*/ 1394460 w 8054340"/>
                  <a:gd name="connsiteY230" fmla="*/ 2727960 h 3725965"/>
                  <a:gd name="connsiteX231" fmla="*/ 1417320 w 8054340"/>
                  <a:gd name="connsiteY231" fmla="*/ 2720340 h 3725965"/>
                  <a:gd name="connsiteX232" fmla="*/ 1478280 w 8054340"/>
                  <a:gd name="connsiteY232" fmla="*/ 2689860 h 3725965"/>
                  <a:gd name="connsiteX233" fmla="*/ 1508760 w 8054340"/>
                  <a:gd name="connsiteY233" fmla="*/ 2644140 h 3725965"/>
                  <a:gd name="connsiteX234" fmla="*/ 1531620 w 8054340"/>
                  <a:gd name="connsiteY234" fmla="*/ 2636520 h 3725965"/>
                  <a:gd name="connsiteX235" fmla="*/ 1554480 w 8054340"/>
                  <a:gd name="connsiteY235" fmla="*/ 2590800 h 3725965"/>
                  <a:gd name="connsiteX236" fmla="*/ 1577340 w 8054340"/>
                  <a:gd name="connsiteY236" fmla="*/ 2545080 h 3725965"/>
                  <a:gd name="connsiteX237" fmla="*/ 1600200 w 8054340"/>
                  <a:gd name="connsiteY237" fmla="*/ 2529840 h 3725965"/>
                  <a:gd name="connsiteX238" fmla="*/ 1615440 w 8054340"/>
                  <a:gd name="connsiteY238" fmla="*/ 2506980 h 3725965"/>
                  <a:gd name="connsiteX239" fmla="*/ 1684020 w 8054340"/>
                  <a:gd name="connsiteY239" fmla="*/ 2453640 h 3725965"/>
                  <a:gd name="connsiteX240" fmla="*/ 1729740 w 8054340"/>
                  <a:gd name="connsiteY240" fmla="*/ 2438400 h 3725965"/>
                  <a:gd name="connsiteX241" fmla="*/ 1752600 w 8054340"/>
                  <a:gd name="connsiteY241" fmla="*/ 2446020 h 3725965"/>
                  <a:gd name="connsiteX242" fmla="*/ 1775460 w 8054340"/>
                  <a:gd name="connsiteY242" fmla="*/ 2537460 h 3725965"/>
                  <a:gd name="connsiteX243" fmla="*/ 1790700 w 8054340"/>
                  <a:gd name="connsiteY243" fmla="*/ 2583180 h 3725965"/>
                  <a:gd name="connsiteX244" fmla="*/ 1821180 w 8054340"/>
                  <a:gd name="connsiteY244" fmla="*/ 2606040 h 3725965"/>
                  <a:gd name="connsiteX245" fmla="*/ 1866900 w 8054340"/>
                  <a:gd name="connsiteY245" fmla="*/ 2636520 h 3725965"/>
                  <a:gd name="connsiteX246" fmla="*/ 1912620 w 8054340"/>
                  <a:gd name="connsiteY246" fmla="*/ 2682240 h 3725965"/>
                  <a:gd name="connsiteX247" fmla="*/ 1935480 w 8054340"/>
                  <a:gd name="connsiteY247" fmla="*/ 2727960 h 3725965"/>
                  <a:gd name="connsiteX248" fmla="*/ 1943100 w 8054340"/>
                  <a:gd name="connsiteY248" fmla="*/ 2750820 h 3725965"/>
                  <a:gd name="connsiteX249" fmla="*/ 1965960 w 8054340"/>
                  <a:gd name="connsiteY249" fmla="*/ 2758440 h 3725965"/>
                  <a:gd name="connsiteX250" fmla="*/ 1988820 w 8054340"/>
                  <a:gd name="connsiteY250" fmla="*/ 2773680 h 3725965"/>
                  <a:gd name="connsiteX251" fmla="*/ 2034540 w 8054340"/>
                  <a:gd name="connsiteY251" fmla="*/ 2788920 h 3725965"/>
                  <a:gd name="connsiteX252" fmla="*/ 2065020 w 8054340"/>
                  <a:gd name="connsiteY252" fmla="*/ 2811780 h 3725965"/>
                  <a:gd name="connsiteX253" fmla="*/ 2217420 w 8054340"/>
                  <a:gd name="connsiteY253" fmla="*/ 2796540 h 3725965"/>
                  <a:gd name="connsiteX254" fmla="*/ 2286000 w 8054340"/>
                  <a:gd name="connsiteY254" fmla="*/ 2788920 h 3725965"/>
                  <a:gd name="connsiteX255" fmla="*/ 2308860 w 8054340"/>
                  <a:gd name="connsiteY255" fmla="*/ 2781300 h 3725965"/>
                  <a:gd name="connsiteX256" fmla="*/ 2354580 w 8054340"/>
                  <a:gd name="connsiteY256" fmla="*/ 2750820 h 3725965"/>
                  <a:gd name="connsiteX257" fmla="*/ 2369820 w 8054340"/>
                  <a:gd name="connsiteY257" fmla="*/ 2727960 h 3725965"/>
                  <a:gd name="connsiteX258" fmla="*/ 2438400 w 8054340"/>
                  <a:gd name="connsiteY258" fmla="*/ 2735580 h 3725965"/>
                  <a:gd name="connsiteX259" fmla="*/ 2484120 w 8054340"/>
                  <a:gd name="connsiteY259" fmla="*/ 2766060 h 3725965"/>
                  <a:gd name="connsiteX260" fmla="*/ 2522220 w 8054340"/>
                  <a:gd name="connsiteY260" fmla="*/ 2819400 h 3725965"/>
                  <a:gd name="connsiteX261" fmla="*/ 2606040 w 8054340"/>
                  <a:gd name="connsiteY261" fmla="*/ 2811780 h 3725965"/>
                  <a:gd name="connsiteX262" fmla="*/ 2651760 w 8054340"/>
                  <a:gd name="connsiteY262" fmla="*/ 2781300 h 3725965"/>
                  <a:gd name="connsiteX263" fmla="*/ 2667000 w 8054340"/>
                  <a:gd name="connsiteY263" fmla="*/ 2758440 h 3725965"/>
                  <a:gd name="connsiteX264" fmla="*/ 2712720 w 8054340"/>
                  <a:gd name="connsiteY264" fmla="*/ 2743200 h 3725965"/>
                  <a:gd name="connsiteX265" fmla="*/ 2735580 w 8054340"/>
                  <a:gd name="connsiteY265" fmla="*/ 2735580 h 3725965"/>
                  <a:gd name="connsiteX266" fmla="*/ 2758440 w 8054340"/>
                  <a:gd name="connsiteY266" fmla="*/ 2720340 h 3725965"/>
                  <a:gd name="connsiteX267" fmla="*/ 2842260 w 8054340"/>
                  <a:gd name="connsiteY267" fmla="*/ 2705100 h 3725965"/>
                  <a:gd name="connsiteX268" fmla="*/ 2918460 w 8054340"/>
                  <a:gd name="connsiteY268" fmla="*/ 2682240 h 3725965"/>
                  <a:gd name="connsiteX269" fmla="*/ 2926080 w 8054340"/>
                  <a:gd name="connsiteY269" fmla="*/ 2606040 h 3725965"/>
                  <a:gd name="connsiteX270" fmla="*/ 2948940 w 8054340"/>
                  <a:gd name="connsiteY270" fmla="*/ 2613660 h 3725965"/>
                  <a:gd name="connsiteX271" fmla="*/ 3124200 w 8054340"/>
                  <a:gd name="connsiteY271" fmla="*/ 2606040 h 3725965"/>
                  <a:gd name="connsiteX272" fmla="*/ 3200400 w 8054340"/>
                  <a:gd name="connsiteY272" fmla="*/ 2590800 h 3725965"/>
                  <a:gd name="connsiteX273" fmla="*/ 3223260 w 8054340"/>
                  <a:gd name="connsiteY273" fmla="*/ 2575560 h 3725965"/>
                  <a:gd name="connsiteX274" fmla="*/ 3238500 w 8054340"/>
                  <a:gd name="connsiteY274" fmla="*/ 2552700 h 3725965"/>
                  <a:gd name="connsiteX275" fmla="*/ 3314700 w 8054340"/>
                  <a:gd name="connsiteY275" fmla="*/ 2529840 h 3725965"/>
                  <a:gd name="connsiteX276" fmla="*/ 3390900 w 8054340"/>
                  <a:gd name="connsiteY276" fmla="*/ 2522220 h 3725965"/>
                  <a:gd name="connsiteX277" fmla="*/ 3436620 w 8054340"/>
                  <a:gd name="connsiteY277" fmla="*/ 2499360 h 3725965"/>
                  <a:gd name="connsiteX278" fmla="*/ 3451860 w 8054340"/>
                  <a:gd name="connsiteY278" fmla="*/ 2476500 h 3725965"/>
                  <a:gd name="connsiteX279" fmla="*/ 3459480 w 8054340"/>
                  <a:gd name="connsiteY279" fmla="*/ 2453640 h 3725965"/>
                  <a:gd name="connsiteX280" fmla="*/ 3467100 w 8054340"/>
                  <a:gd name="connsiteY280" fmla="*/ 2423160 h 3725965"/>
                  <a:gd name="connsiteX281" fmla="*/ 3512820 w 8054340"/>
                  <a:gd name="connsiteY281" fmla="*/ 2385060 h 3725965"/>
                  <a:gd name="connsiteX282" fmla="*/ 3535680 w 8054340"/>
                  <a:gd name="connsiteY282" fmla="*/ 2377440 h 3725965"/>
                  <a:gd name="connsiteX283" fmla="*/ 3581400 w 8054340"/>
                  <a:gd name="connsiteY283" fmla="*/ 2354580 h 3725965"/>
                  <a:gd name="connsiteX284" fmla="*/ 3535680 w 8054340"/>
                  <a:gd name="connsiteY284" fmla="*/ 2301240 h 3725965"/>
                  <a:gd name="connsiteX285" fmla="*/ 3505200 w 8054340"/>
                  <a:gd name="connsiteY285" fmla="*/ 2255520 h 3725965"/>
                  <a:gd name="connsiteX286" fmla="*/ 3520440 w 8054340"/>
                  <a:gd name="connsiteY286" fmla="*/ 2186940 h 3725965"/>
                  <a:gd name="connsiteX287" fmla="*/ 3543300 w 8054340"/>
                  <a:gd name="connsiteY287" fmla="*/ 2171700 h 3725965"/>
                  <a:gd name="connsiteX288" fmla="*/ 3604260 w 8054340"/>
                  <a:gd name="connsiteY288" fmla="*/ 2103120 h 3725965"/>
                  <a:gd name="connsiteX289" fmla="*/ 3627120 w 8054340"/>
                  <a:gd name="connsiteY289" fmla="*/ 2080260 h 3725965"/>
                  <a:gd name="connsiteX290" fmla="*/ 3642360 w 8054340"/>
                  <a:gd name="connsiteY290" fmla="*/ 2057400 h 3725965"/>
                  <a:gd name="connsiteX291" fmla="*/ 3688080 w 8054340"/>
                  <a:gd name="connsiteY291" fmla="*/ 2026920 h 3725965"/>
                  <a:gd name="connsiteX292" fmla="*/ 3718560 w 8054340"/>
                  <a:gd name="connsiteY292" fmla="*/ 1981200 h 3725965"/>
                  <a:gd name="connsiteX293" fmla="*/ 3749040 w 8054340"/>
                  <a:gd name="connsiteY293" fmla="*/ 1958340 h 3725965"/>
                  <a:gd name="connsiteX294" fmla="*/ 3802380 w 8054340"/>
                  <a:gd name="connsiteY294" fmla="*/ 1905000 h 3725965"/>
                  <a:gd name="connsiteX295" fmla="*/ 3810000 w 8054340"/>
                  <a:gd name="connsiteY295" fmla="*/ 1874520 h 3725965"/>
                  <a:gd name="connsiteX296" fmla="*/ 3848100 w 8054340"/>
                  <a:gd name="connsiteY296" fmla="*/ 1828800 h 3725965"/>
                  <a:gd name="connsiteX297" fmla="*/ 3863340 w 8054340"/>
                  <a:gd name="connsiteY297" fmla="*/ 1775460 h 3725965"/>
                  <a:gd name="connsiteX298" fmla="*/ 3878580 w 8054340"/>
                  <a:gd name="connsiteY298" fmla="*/ 1729740 h 3725965"/>
                  <a:gd name="connsiteX299" fmla="*/ 3886200 w 8054340"/>
                  <a:gd name="connsiteY299" fmla="*/ 1706880 h 3725965"/>
                  <a:gd name="connsiteX300" fmla="*/ 3909060 w 8054340"/>
                  <a:gd name="connsiteY300" fmla="*/ 1645920 h 3725965"/>
                  <a:gd name="connsiteX301" fmla="*/ 3947160 w 8054340"/>
                  <a:gd name="connsiteY301" fmla="*/ 1600200 h 3725965"/>
                  <a:gd name="connsiteX302" fmla="*/ 3977640 w 8054340"/>
                  <a:gd name="connsiteY302" fmla="*/ 1562100 h 3725965"/>
                  <a:gd name="connsiteX303" fmla="*/ 3992880 w 8054340"/>
                  <a:gd name="connsiteY303" fmla="*/ 1539240 h 3725965"/>
                  <a:gd name="connsiteX304" fmla="*/ 4015740 w 8054340"/>
                  <a:gd name="connsiteY304" fmla="*/ 1516380 h 3725965"/>
                  <a:gd name="connsiteX305" fmla="*/ 4030980 w 8054340"/>
                  <a:gd name="connsiteY305" fmla="*/ 1493520 h 3725965"/>
                  <a:gd name="connsiteX306" fmla="*/ 4046220 w 8054340"/>
                  <a:gd name="connsiteY306" fmla="*/ 1447800 h 3725965"/>
                  <a:gd name="connsiteX307" fmla="*/ 4053840 w 8054340"/>
                  <a:gd name="connsiteY307" fmla="*/ 1371600 h 3725965"/>
                  <a:gd name="connsiteX308" fmla="*/ 4084320 w 8054340"/>
                  <a:gd name="connsiteY308" fmla="*/ 1325880 h 3725965"/>
                  <a:gd name="connsiteX309" fmla="*/ 4107180 w 8054340"/>
                  <a:gd name="connsiteY309" fmla="*/ 1280160 h 3725965"/>
                  <a:gd name="connsiteX310" fmla="*/ 4130040 w 8054340"/>
                  <a:gd name="connsiteY310" fmla="*/ 1257300 h 3725965"/>
                  <a:gd name="connsiteX311" fmla="*/ 4145280 w 8054340"/>
                  <a:gd name="connsiteY311" fmla="*/ 1234440 h 3725965"/>
                  <a:gd name="connsiteX312" fmla="*/ 4160520 w 8054340"/>
                  <a:gd name="connsiteY312" fmla="*/ 1188720 h 3725965"/>
                  <a:gd name="connsiteX313" fmla="*/ 4168140 w 8054340"/>
                  <a:gd name="connsiteY313" fmla="*/ 1135380 h 3725965"/>
                  <a:gd name="connsiteX314" fmla="*/ 4175760 w 8054340"/>
                  <a:gd name="connsiteY314" fmla="*/ 1097280 h 3725965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73340 w 8054340"/>
                  <a:gd name="connsiteY174" fmla="*/ 3459480 h 3710940"/>
                  <a:gd name="connsiteX175" fmla="*/ 7650480 w 8054340"/>
                  <a:gd name="connsiteY175" fmla="*/ 3444240 h 3710940"/>
                  <a:gd name="connsiteX176" fmla="*/ 7620000 w 8054340"/>
                  <a:gd name="connsiteY176" fmla="*/ 3421380 h 3710940"/>
                  <a:gd name="connsiteX177" fmla="*/ 7642860 w 8054340"/>
                  <a:gd name="connsiteY177" fmla="*/ 3444240 h 3710940"/>
                  <a:gd name="connsiteX178" fmla="*/ 7650480 w 8054340"/>
                  <a:gd name="connsiteY178" fmla="*/ 3474720 h 3710940"/>
                  <a:gd name="connsiteX179" fmla="*/ 7658100 w 8054340"/>
                  <a:gd name="connsiteY179" fmla="*/ 3497580 h 3710940"/>
                  <a:gd name="connsiteX180" fmla="*/ 7650480 w 8054340"/>
                  <a:gd name="connsiteY180" fmla="*/ 3688080 h 3710940"/>
                  <a:gd name="connsiteX181" fmla="*/ 7627620 w 8054340"/>
                  <a:gd name="connsiteY181" fmla="*/ 3695700 h 3710940"/>
                  <a:gd name="connsiteX182" fmla="*/ 6461760 w 8054340"/>
                  <a:gd name="connsiteY182" fmla="*/ 3703320 h 3710940"/>
                  <a:gd name="connsiteX183" fmla="*/ 4328160 w 8054340"/>
                  <a:gd name="connsiteY183" fmla="*/ 3710940 h 3710940"/>
                  <a:gd name="connsiteX184" fmla="*/ 4312920 w 8054340"/>
                  <a:gd name="connsiteY184" fmla="*/ 3695700 h 3710940"/>
                  <a:gd name="connsiteX185" fmla="*/ 4274820 w 8054340"/>
                  <a:gd name="connsiteY185" fmla="*/ 3688080 h 3710940"/>
                  <a:gd name="connsiteX186" fmla="*/ 4244340 w 8054340"/>
                  <a:gd name="connsiteY186" fmla="*/ 3680460 h 3710940"/>
                  <a:gd name="connsiteX187" fmla="*/ 4076700 w 8054340"/>
                  <a:gd name="connsiteY187" fmla="*/ 3688080 h 3710940"/>
                  <a:gd name="connsiteX188" fmla="*/ 3002280 w 8054340"/>
                  <a:gd name="connsiteY188" fmla="*/ 3657600 h 3710940"/>
                  <a:gd name="connsiteX189" fmla="*/ 2895600 w 8054340"/>
                  <a:gd name="connsiteY189" fmla="*/ 3649980 h 3710940"/>
                  <a:gd name="connsiteX190" fmla="*/ 2125980 w 8054340"/>
                  <a:gd name="connsiteY190" fmla="*/ 3634740 h 3710940"/>
                  <a:gd name="connsiteX191" fmla="*/ 1866900 w 8054340"/>
                  <a:gd name="connsiteY191" fmla="*/ 3619500 h 3710940"/>
                  <a:gd name="connsiteX192" fmla="*/ 1790700 w 8054340"/>
                  <a:gd name="connsiteY192" fmla="*/ 3611880 h 3710940"/>
                  <a:gd name="connsiteX193" fmla="*/ 1752600 w 8054340"/>
                  <a:gd name="connsiteY193" fmla="*/ 3604260 h 3710940"/>
                  <a:gd name="connsiteX194" fmla="*/ 1699260 w 8054340"/>
                  <a:gd name="connsiteY194" fmla="*/ 3596640 h 3710940"/>
                  <a:gd name="connsiteX195" fmla="*/ 1280160 w 8054340"/>
                  <a:gd name="connsiteY195" fmla="*/ 3566160 h 3710940"/>
                  <a:gd name="connsiteX196" fmla="*/ 975360 w 8054340"/>
                  <a:gd name="connsiteY196" fmla="*/ 3573780 h 3710940"/>
                  <a:gd name="connsiteX197" fmla="*/ 701040 w 8054340"/>
                  <a:gd name="connsiteY197" fmla="*/ 3589020 h 3710940"/>
                  <a:gd name="connsiteX198" fmla="*/ 670560 w 8054340"/>
                  <a:gd name="connsiteY198" fmla="*/ 3581400 h 3710940"/>
                  <a:gd name="connsiteX199" fmla="*/ 716280 w 8054340"/>
                  <a:gd name="connsiteY199" fmla="*/ 3535680 h 3710940"/>
                  <a:gd name="connsiteX200" fmla="*/ 502920 w 8054340"/>
                  <a:gd name="connsiteY200" fmla="*/ 3520440 h 3710940"/>
                  <a:gd name="connsiteX201" fmla="*/ 480060 w 8054340"/>
                  <a:gd name="connsiteY201" fmla="*/ 3512820 h 3710940"/>
                  <a:gd name="connsiteX202" fmla="*/ 0 w 8054340"/>
                  <a:gd name="connsiteY202" fmla="*/ 3498533 h 3710940"/>
                  <a:gd name="connsiteX203" fmla="*/ 133350 w 8054340"/>
                  <a:gd name="connsiteY203" fmla="*/ 3445838 h 3710940"/>
                  <a:gd name="connsiteX204" fmla="*/ 212090 w 8054340"/>
                  <a:gd name="connsiteY204" fmla="*/ 3450437 h 3710940"/>
                  <a:gd name="connsiteX205" fmla="*/ 358140 w 8054340"/>
                  <a:gd name="connsiteY205" fmla="*/ 3421380 h 3710940"/>
                  <a:gd name="connsiteX206" fmla="*/ 403860 w 8054340"/>
                  <a:gd name="connsiteY206" fmla="*/ 3406140 h 3710940"/>
                  <a:gd name="connsiteX207" fmla="*/ 426720 w 8054340"/>
                  <a:gd name="connsiteY207" fmla="*/ 3398520 h 3710940"/>
                  <a:gd name="connsiteX208" fmla="*/ 457200 w 8054340"/>
                  <a:gd name="connsiteY208" fmla="*/ 3390900 h 3710940"/>
                  <a:gd name="connsiteX209" fmla="*/ 525780 w 8054340"/>
                  <a:gd name="connsiteY209" fmla="*/ 3375660 h 3710940"/>
                  <a:gd name="connsiteX210" fmla="*/ 548640 w 8054340"/>
                  <a:gd name="connsiteY210" fmla="*/ 3360420 h 3710940"/>
                  <a:gd name="connsiteX211" fmla="*/ 563880 w 8054340"/>
                  <a:gd name="connsiteY211" fmla="*/ 3337560 h 3710940"/>
                  <a:gd name="connsiteX212" fmla="*/ 579120 w 8054340"/>
                  <a:gd name="connsiteY212" fmla="*/ 3291840 h 3710940"/>
                  <a:gd name="connsiteX213" fmla="*/ 601980 w 8054340"/>
                  <a:gd name="connsiteY213" fmla="*/ 3284220 h 3710940"/>
                  <a:gd name="connsiteX214" fmla="*/ 629285 w 8054340"/>
                  <a:gd name="connsiteY214" fmla="*/ 3246120 h 3710940"/>
                  <a:gd name="connsiteX215" fmla="*/ 752475 w 8054340"/>
                  <a:gd name="connsiteY215" fmla="*/ 3225483 h 3710940"/>
                  <a:gd name="connsiteX216" fmla="*/ 814388 w 8054340"/>
                  <a:gd name="connsiteY216" fmla="*/ 3200083 h 3710940"/>
                  <a:gd name="connsiteX217" fmla="*/ 822960 w 8054340"/>
                  <a:gd name="connsiteY217" fmla="*/ 3108960 h 3710940"/>
                  <a:gd name="connsiteX218" fmla="*/ 838200 w 8054340"/>
                  <a:gd name="connsiteY218" fmla="*/ 3086100 h 3710940"/>
                  <a:gd name="connsiteX219" fmla="*/ 883920 w 8054340"/>
                  <a:gd name="connsiteY219" fmla="*/ 3048000 h 3710940"/>
                  <a:gd name="connsiteX220" fmla="*/ 914400 w 8054340"/>
                  <a:gd name="connsiteY220" fmla="*/ 3040380 h 3710940"/>
                  <a:gd name="connsiteX221" fmla="*/ 967740 w 8054340"/>
                  <a:gd name="connsiteY221" fmla="*/ 2979420 h 3710940"/>
                  <a:gd name="connsiteX222" fmla="*/ 990600 w 8054340"/>
                  <a:gd name="connsiteY222" fmla="*/ 2933700 h 3710940"/>
                  <a:gd name="connsiteX223" fmla="*/ 1005840 w 8054340"/>
                  <a:gd name="connsiteY223" fmla="*/ 2880360 h 3710940"/>
                  <a:gd name="connsiteX224" fmla="*/ 1028700 w 8054340"/>
                  <a:gd name="connsiteY224" fmla="*/ 2872740 h 3710940"/>
                  <a:gd name="connsiteX225" fmla="*/ 1089660 w 8054340"/>
                  <a:gd name="connsiteY225" fmla="*/ 2865120 h 3710940"/>
                  <a:gd name="connsiteX226" fmla="*/ 1135380 w 8054340"/>
                  <a:gd name="connsiteY226" fmla="*/ 2842260 h 3710940"/>
                  <a:gd name="connsiteX227" fmla="*/ 1196340 w 8054340"/>
                  <a:gd name="connsiteY227" fmla="*/ 2788920 h 3710940"/>
                  <a:gd name="connsiteX228" fmla="*/ 1318260 w 8054340"/>
                  <a:gd name="connsiteY228" fmla="*/ 2750820 h 3710940"/>
                  <a:gd name="connsiteX229" fmla="*/ 1394460 w 8054340"/>
                  <a:gd name="connsiteY229" fmla="*/ 2727960 h 3710940"/>
                  <a:gd name="connsiteX230" fmla="*/ 1417320 w 8054340"/>
                  <a:gd name="connsiteY230" fmla="*/ 2720340 h 3710940"/>
                  <a:gd name="connsiteX231" fmla="*/ 1478280 w 8054340"/>
                  <a:gd name="connsiteY231" fmla="*/ 2689860 h 3710940"/>
                  <a:gd name="connsiteX232" fmla="*/ 1508760 w 8054340"/>
                  <a:gd name="connsiteY232" fmla="*/ 2644140 h 3710940"/>
                  <a:gd name="connsiteX233" fmla="*/ 1531620 w 8054340"/>
                  <a:gd name="connsiteY233" fmla="*/ 2636520 h 3710940"/>
                  <a:gd name="connsiteX234" fmla="*/ 1554480 w 8054340"/>
                  <a:gd name="connsiteY234" fmla="*/ 2590800 h 3710940"/>
                  <a:gd name="connsiteX235" fmla="*/ 1577340 w 8054340"/>
                  <a:gd name="connsiteY235" fmla="*/ 2545080 h 3710940"/>
                  <a:gd name="connsiteX236" fmla="*/ 1600200 w 8054340"/>
                  <a:gd name="connsiteY236" fmla="*/ 2529840 h 3710940"/>
                  <a:gd name="connsiteX237" fmla="*/ 1615440 w 8054340"/>
                  <a:gd name="connsiteY237" fmla="*/ 2506980 h 3710940"/>
                  <a:gd name="connsiteX238" fmla="*/ 1684020 w 8054340"/>
                  <a:gd name="connsiteY238" fmla="*/ 2453640 h 3710940"/>
                  <a:gd name="connsiteX239" fmla="*/ 1729740 w 8054340"/>
                  <a:gd name="connsiteY239" fmla="*/ 2438400 h 3710940"/>
                  <a:gd name="connsiteX240" fmla="*/ 1752600 w 8054340"/>
                  <a:gd name="connsiteY240" fmla="*/ 2446020 h 3710940"/>
                  <a:gd name="connsiteX241" fmla="*/ 1775460 w 8054340"/>
                  <a:gd name="connsiteY241" fmla="*/ 2537460 h 3710940"/>
                  <a:gd name="connsiteX242" fmla="*/ 1790700 w 8054340"/>
                  <a:gd name="connsiteY242" fmla="*/ 2583180 h 3710940"/>
                  <a:gd name="connsiteX243" fmla="*/ 1821180 w 8054340"/>
                  <a:gd name="connsiteY243" fmla="*/ 2606040 h 3710940"/>
                  <a:gd name="connsiteX244" fmla="*/ 1866900 w 8054340"/>
                  <a:gd name="connsiteY244" fmla="*/ 2636520 h 3710940"/>
                  <a:gd name="connsiteX245" fmla="*/ 1912620 w 8054340"/>
                  <a:gd name="connsiteY245" fmla="*/ 2682240 h 3710940"/>
                  <a:gd name="connsiteX246" fmla="*/ 1935480 w 8054340"/>
                  <a:gd name="connsiteY246" fmla="*/ 2727960 h 3710940"/>
                  <a:gd name="connsiteX247" fmla="*/ 1943100 w 8054340"/>
                  <a:gd name="connsiteY247" fmla="*/ 2750820 h 3710940"/>
                  <a:gd name="connsiteX248" fmla="*/ 1965960 w 8054340"/>
                  <a:gd name="connsiteY248" fmla="*/ 2758440 h 3710940"/>
                  <a:gd name="connsiteX249" fmla="*/ 1988820 w 8054340"/>
                  <a:gd name="connsiteY249" fmla="*/ 2773680 h 3710940"/>
                  <a:gd name="connsiteX250" fmla="*/ 2034540 w 8054340"/>
                  <a:gd name="connsiteY250" fmla="*/ 2788920 h 3710940"/>
                  <a:gd name="connsiteX251" fmla="*/ 2065020 w 8054340"/>
                  <a:gd name="connsiteY251" fmla="*/ 2811780 h 3710940"/>
                  <a:gd name="connsiteX252" fmla="*/ 2217420 w 8054340"/>
                  <a:gd name="connsiteY252" fmla="*/ 2796540 h 3710940"/>
                  <a:gd name="connsiteX253" fmla="*/ 2286000 w 8054340"/>
                  <a:gd name="connsiteY253" fmla="*/ 2788920 h 3710940"/>
                  <a:gd name="connsiteX254" fmla="*/ 2308860 w 8054340"/>
                  <a:gd name="connsiteY254" fmla="*/ 2781300 h 3710940"/>
                  <a:gd name="connsiteX255" fmla="*/ 2354580 w 8054340"/>
                  <a:gd name="connsiteY255" fmla="*/ 2750820 h 3710940"/>
                  <a:gd name="connsiteX256" fmla="*/ 2369820 w 8054340"/>
                  <a:gd name="connsiteY256" fmla="*/ 2727960 h 3710940"/>
                  <a:gd name="connsiteX257" fmla="*/ 2438400 w 8054340"/>
                  <a:gd name="connsiteY257" fmla="*/ 2735580 h 3710940"/>
                  <a:gd name="connsiteX258" fmla="*/ 2484120 w 8054340"/>
                  <a:gd name="connsiteY258" fmla="*/ 2766060 h 3710940"/>
                  <a:gd name="connsiteX259" fmla="*/ 2522220 w 8054340"/>
                  <a:gd name="connsiteY259" fmla="*/ 2819400 h 3710940"/>
                  <a:gd name="connsiteX260" fmla="*/ 2606040 w 8054340"/>
                  <a:gd name="connsiteY260" fmla="*/ 2811780 h 3710940"/>
                  <a:gd name="connsiteX261" fmla="*/ 2651760 w 8054340"/>
                  <a:gd name="connsiteY261" fmla="*/ 2781300 h 3710940"/>
                  <a:gd name="connsiteX262" fmla="*/ 2667000 w 8054340"/>
                  <a:gd name="connsiteY262" fmla="*/ 2758440 h 3710940"/>
                  <a:gd name="connsiteX263" fmla="*/ 2712720 w 8054340"/>
                  <a:gd name="connsiteY263" fmla="*/ 2743200 h 3710940"/>
                  <a:gd name="connsiteX264" fmla="*/ 2735580 w 8054340"/>
                  <a:gd name="connsiteY264" fmla="*/ 2735580 h 3710940"/>
                  <a:gd name="connsiteX265" fmla="*/ 2758440 w 8054340"/>
                  <a:gd name="connsiteY265" fmla="*/ 2720340 h 3710940"/>
                  <a:gd name="connsiteX266" fmla="*/ 2842260 w 8054340"/>
                  <a:gd name="connsiteY266" fmla="*/ 2705100 h 3710940"/>
                  <a:gd name="connsiteX267" fmla="*/ 2918460 w 8054340"/>
                  <a:gd name="connsiteY267" fmla="*/ 2682240 h 3710940"/>
                  <a:gd name="connsiteX268" fmla="*/ 2926080 w 8054340"/>
                  <a:gd name="connsiteY268" fmla="*/ 2606040 h 3710940"/>
                  <a:gd name="connsiteX269" fmla="*/ 2948940 w 8054340"/>
                  <a:gd name="connsiteY269" fmla="*/ 2613660 h 3710940"/>
                  <a:gd name="connsiteX270" fmla="*/ 3124200 w 8054340"/>
                  <a:gd name="connsiteY270" fmla="*/ 2606040 h 3710940"/>
                  <a:gd name="connsiteX271" fmla="*/ 3200400 w 8054340"/>
                  <a:gd name="connsiteY271" fmla="*/ 2590800 h 3710940"/>
                  <a:gd name="connsiteX272" fmla="*/ 3223260 w 8054340"/>
                  <a:gd name="connsiteY272" fmla="*/ 2575560 h 3710940"/>
                  <a:gd name="connsiteX273" fmla="*/ 3238500 w 8054340"/>
                  <a:gd name="connsiteY273" fmla="*/ 2552700 h 3710940"/>
                  <a:gd name="connsiteX274" fmla="*/ 3314700 w 8054340"/>
                  <a:gd name="connsiteY274" fmla="*/ 2529840 h 3710940"/>
                  <a:gd name="connsiteX275" fmla="*/ 3390900 w 8054340"/>
                  <a:gd name="connsiteY275" fmla="*/ 2522220 h 3710940"/>
                  <a:gd name="connsiteX276" fmla="*/ 3436620 w 8054340"/>
                  <a:gd name="connsiteY276" fmla="*/ 2499360 h 3710940"/>
                  <a:gd name="connsiteX277" fmla="*/ 3451860 w 8054340"/>
                  <a:gd name="connsiteY277" fmla="*/ 2476500 h 3710940"/>
                  <a:gd name="connsiteX278" fmla="*/ 3459480 w 8054340"/>
                  <a:gd name="connsiteY278" fmla="*/ 2453640 h 3710940"/>
                  <a:gd name="connsiteX279" fmla="*/ 3467100 w 8054340"/>
                  <a:gd name="connsiteY279" fmla="*/ 2423160 h 3710940"/>
                  <a:gd name="connsiteX280" fmla="*/ 3512820 w 8054340"/>
                  <a:gd name="connsiteY280" fmla="*/ 2385060 h 3710940"/>
                  <a:gd name="connsiteX281" fmla="*/ 3535680 w 8054340"/>
                  <a:gd name="connsiteY281" fmla="*/ 2377440 h 3710940"/>
                  <a:gd name="connsiteX282" fmla="*/ 3581400 w 8054340"/>
                  <a:gd name="connsiteY282" fmla="*/ 2354580 h 3710940"/>
                  <a:gd name="connsiteX283" fmla="*/ 3535680 w 8054340"/>
                  <a:gd name="connsiteY283" fmla="*/ 2301240 h 3710940"/>
                  <a:gd name="connsiteX284" fmla="*/ 3505200 w 8054340"/>
                  <a:gd name="connsiteY284" fmla="*/ 2255520 h 3710940"/>
                  <a:gd name="connsiteX285" fmla="*/ 3520440 w 8054340"/>
                  <a:gd name="connsiteY285" fmla="*/ 2186940 h 3710940"/>
                  <a:gd name="connsiteX286" fmla="*/ 3543300 w 8054340"/>
                  <a:gd name="connsiteY286" fmla="*/ 2171700 h 3710940"/>
                  <a:gd name="connsiteX287" fmla="*/ 3604260 w 8054340"/>
                  <a:gd name="connsiteY287" fmla="*/ 2103120 h 3710940"/>
                  <a:gd name="connsiteX288" fmla="*/ 3627120 w 8054340"/>
                  <a:gd name="connsiteY288" fmla="*/ 2080260 h 3710940"/>
                  <a:gd name="connsiteX289" fmla="*/ 3642360 w 8054340"/>
                  <a:gd name="connsiteY289" fmla="*/ 2057400 h 3710940"/>
                  <a:gd name="connsiteX290" fmla="*/ 3688080 w 8054340"/>
                  <a:gd name="connsiteY290" fmla="*/ 2026920 h 3710940"/>
                  <a:gd name="connsiteX291" fmla="*/ 3718560 w 8054340"/>
                  <a:gd name="connsiteY291" fmla="*/ 1981200 h 3710940"/>
                  <a:gd name="connsiteX292" fmla="*/ 3749040 w 8054340"/>
                  <a:gd name="connsiteY292" fmla="*/ 1958340 h 3710940"/>
                  <a:gd name="connsiteX293" fmla="*/ 3802380 w 8054340"/>
                  <a:gd name="connsiteY293" fmla="*/ 1905000 h 3710940"/>
                  <a:gd name="connsiteX294" fmla="*/ 3810000 w 8054340"/>
                  <a:gd name="connsiteY294" fmla="*/ 1874520 h 3710940"/>
                  <a:gd name="connsiteX295" fmla="*/ 3848100 w 8054340"/>
                  <a:gd name="connsiteY295" fmla="*/ 1828800 h 3710940"/>
                  <a:gd name="connsiteX296" fmla="*/ 3863340 w 8054340"/>
                  <a:gd name="connsiteY296" fmla="*/ 1775460 h 3710940"/>
                  <a:gd name="connsiteX297" fmla="*/ 3878580 w 8054340"/>
                  <a:gd name="connsiteY297" fmla="*/ 1729740 h 3710940"/>
                  <a:gd name="connsiteX298" fmla="*/ 3886200 w 8054340"/>
                  <a:gd name="connsiteY298" fmla="*/ 1706880 h 3710940"/>
                  <a:gd name="connsiteX299" fmla="*/ 3909060 w 8054340"/>
                  <a:gd name="connsiteY299" fmla="*/ 1645920 h 3710940"/>
                  <a:gd name="connsiteX300" fmla="*/ 3947160 w 8054340"/>
                  <a:gd name="connsiteY300" fmla="*/ 1600200 h 3710940"/>
                  <a:gd name="connsiteX301" fmla="*/ 3977640 w 8054340"/>
                  <a:gd name="connsiteY301" fmla="*/ 1562100 h 3710940"/>
                  <a:gd name="connsiteX302" fmla="*/ 3992880 w 8054340"/>
                  <a:gd name="connsiteY302" fmla="*/ 1539240 h 3710940"/>
                  <a:gd name="connsiteX303" fmla="*/ 4015740 w 8054340"/>
                  <a:gd name="connsiteY303" fmla="*/ 1516380 h 3710940"/>
                  <a:gd name="connsiteX304" fmla="*/ 4030980 w 8054340"/>
                  <a:gd name="connsiteY304" fmla="*/ 1493520 h 3710940"/>
                  <a:gd name="connsiteX305" fmla="*/ 4046220 w 8054340"/>
                  <a:gd name="connsiteY305" fmla="*/ 1447800 h 3710940"/>
                  <a:gd name="connsiteX306" fmla="*/ 4053840 w 8054340"/>
                  <a:gd name="connsiteY306" fmla="*/ 1371600 h 3710940"/>
                  <a:gd name="connsiteX307" fmla="*/ 4084320 w 8054340"/>
                  <a:gd name="connsiteY307" fmla="*/ 1325880 h 3710940"/>
                  <a:gd name="connsiteX308" fmla="*/ 4107180 w 8054340"/>
                  <a:gd name="connsiteY308" fmla="*/ 1280160 h 3710940"/>
                  <a:gd name="connsiteX309" fmla="*/ 4130040 w 8054340"/>
                  <a:gd name="connsiteY309" fmla="*/ 1257300 h 3710940"/>
                  <a:gd name="connsiteX310" fmla="*/ 4145280 w 8054340"/>
                  <a:gd name="connsiteY310" fmla="*/ 1234440 h 3710940"/>
                  <a:gd name="connsiteX311" fmla="*/ 4160520 w 8054340"/>
                  <a:gd name="connsiteY311" fmla="*/ 1188720 h 3710940"/>
                  <a:gd name="connsiteX312" fmla="*/ 4168140 w 8054340"/>
                  <a:gd name="connsiteY312" fmla="*/ 1135380 h 3710940"/>
                  <a:gd name="connsiteX313" fmla="*/ 4175760 w 8054340"/>
                  <a:gd name="connsiteY313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73340 w 8054340"/>
                  <a:gd name="connsiteY174" fmla="*/ 3459480 h 3710940"/>
                  <a:gd name="connsiteX175" fmla="*/ 7650480 w 8054340"/>
                  <a:gd name="connsiteY175" fmla="*/ 3444240 h 3710940"/>
                  <a:gd name="connsiteX176" fmla="*/ 7620000 w 8054340"/>
                  <a:gd name="connsiteY176" fmla="*/ 3421380 h 3710940"/>
                  <a:gd name="connsiteX177" fmla="*/ 7642860 w 8054340"/>
                  <a:gd name="connsiteY177" fmla="*/ 3444240 h 3710940"/>
                  <a:gd name="connsiteX178" fmla="*/ 7650480 w 8054340"/>
                  <a:gd name="connsiteY178" fmla="*/ 3474720 h 3710940"/>
                  <a:gd name="connsiteX179" fmla="*/ 7658100 w 8054340"/>
                  <a:gd name="connsiteY179" fmla="*/ 3497580 h 3710940"/>
                  <a:gd name="connsiteX180" fmla="*/ 7650480 w 8054340"/>
                  <a:gd name="connsiteY180" fmla="*/ 3688080 h 3710940"/>
                  <a:gd name="connsiteX181" fmla="*/ 7627620 w 8054340"/>
                  <a:gd name="connsiteY181" fmla="*/ 3695700 h 3710940"/>
                  <a:gd name="connsiteX182" fmla="*/ 6461760 w 8054340"/>
                  <a:gd name="connsiteY182" fmla="*/ 3703320 h 3710940"/>
                  <a:gd name="connsiteX183" fmla="*/ 4328160 w 8054340"/>
                  <a:gd name="connsiteY183" fmla="*/ 3710940 h 3710940"/>
                  <a:gd name="connsiteX184" fmla="*/ 4274820 w 8054340"/>
                  <a:gd name="connsiteY184" fmla="*/ 3688080 h 3710940"/>
                  <a:gd name="connsiteX185" fmla="*/ 4244340 w 8054340"/>
                  <a:gd name="connsiteY185" fmla="*/ 3680460 h 3710940"/>
                  <a:gd name="connsiteX186" fmla="*/ 4076700 w 8054340"/>
                  <a:gd name="connsiteY186" fmla="*/ 3688080 h 3710940"/>
                  <a:gd name="connsiteX187" fmla="*/ 3002280 w 8054340"/>
                  <a:gd name="connsiteY187" fmla="*/ 3657600 h 3710940"/>
                  <a:gd name="connsiteX188" fmla="*/ 2895600 w 8054340"/>
                  <a:gd name="connsiteY188" fmla="*/ 3649980 h 3710940"/>
                  <a:gd name="connsiteX189" fmla="*/ 2125980 w 8054340"/>
                  <a:gd name="connsiteY189" fmla="*/ 3634740 h 3710940"/>
                  <a:gd name="connsiteX190" fmla="*/ 1866900 w 8054340"/>
                  <a:gd name="connsiteY190" fmla="*/ 3619500 h 3710940"/>
                  <a:gd name="connsiteX191" fmla="*/ 1790700 w 8054340"/>
                  <a:gd name="connsiteY191" fmla="*/ 3611880 h 3710940"/>
                  <a:gd name="connsiteX192" fmla="*/ 1752600 w 8054340"/>
                  <a:gd name="connsiteY192" fmla="*/ 3604260 h 3710940"/>
                  <a:gd name="connsiteX193" fmla="*/ 1699260 w 8054340"/>
                  <a:gd name="connsiteY193" fmla="*/ 3596640 h 3710940"/>
                  <a:gd name="connsiteX194" fmla="*/ 1280160 w 8054340"/>
                  <a:gd name="connsiteY194" fmla="*/ 3566160 h 3710940"/>
                  <a:gd name="connsiteX195" fmla="*/ 975360 w 8054340"/>
                  <a:gd name="connsiteY195" fmla="*/ 3573780 h 3710940"/>
                  <a:gd name="connsiteX196" fmla="*/ 701040 w 8054340"/>
                  <a:gd name="connsiteY196" fmla="*/ 3589020 h 3710940"/>
                  <a:gd name="connsiteX197" fmla="*/ 670560 w 8054340"/>
                  <a:gd name="connsiteY197" fmla="*/ 3581400 h 3710940"/>
                  <a:gd name="connsiteX198" fmla="*/ 716280 w 8054340"/>
                  <a:gd name="connsiteY198" fmla="*/ 3535680 h 3710940"/>
                  <a:gd name="connsiteX199" fmla="*/ 502920 w 8054340"/>
                  <a:gd name="connsiteY199" fmla="*/ 3520440 h 3710940"/>
                  <a:gd name="connsiteX200" fmla="*/ 480060 w 8054340"/>
                  <a:gd name="connsiteY200" fmla="*/ 3512820 h 3710940"/>
                  <a:gd name="connsiteX201" fmla="*/ 0 w 8054340"/>
                  <a:gd name="connsiteY201" fmla="*/ 3498533 h 3710940"/>
                  <a:gd name="connsiteX202" fmla="*/ 133350 w 8054340"/>
                  <a:gd name="connsiteY202" fmla="*/ 3445838 h 3710940"/>
                  <a:gd name="connsiteX203" fmla="*/ 212090 w 8054340"/>
                  <a:gd name="connsiteY203" fmla="*/ 3450437 h 3710940"/>
                  <a:gd name="connsiteX204" fmla="*/ 358140 w 8054340"/>
                  <a:gd name="connsiteY204" fmla="*/ 3421380 h 3710940"/>
                  <a:gd name="connsiteX205" fmla="*/ 403860 w 8054340"/>
                  <a:gd name="connsiteY205" fmla="*/ 3406140 h 3710940"/>
                  <a:gd name="connsiteX206" fmla="*/ 426720 w 8054340"/>
                  <a:gd name="connsiteY206" fmla="*/ 3398520 h 3710940"/>
                  <a:gd name="connsiteX207" fmla="*/ 457200 w 8054340"/>
                  <a:gd name="connsiteY207" fmla="*/ 3390900 h 3710940"/>
                  <a:gd name="connsiteX208" fmla="*/ 525780 w 8054340"/>
                  <a:gd name="connsiteY208" fmla="*/ 3375660 h 3710940"/>
                  <a:gd name="connsiteX209" fmla="*/ 548640 w 8054340"/>
                  <a:gd name="connsiteY209" fmla="*/ 3360420 h 3710940"/>
                  <a:gd name="connsiteX210" fmla="*/ 563880 w 8054340"/>
                  <a:gd name="connsiteY210" fmla="*/ 3337560 h 3710940"/>
                  <a:gd name="connsiteX211" fmla="*/ 579120 w 8054340"/>
                  <a:gd name="connsiteY211" fmla="*/ 3291840 h 3710940"/>
                  <a:gd name="connsiteX212" fmla="*/ 601980 w 8054340"/>
                  <a:gd name="connsiteY212" fmla="*/ 3284220 h 3710940"/>
                  <a:gd name="connsiteX213" fmla="*/ 629285 w 8054340"/>
                  <a:gd name="connsiteY213" fmla="*/ 3246120 h 3710940"/>
                  <a:gd name="connsiteX214" fmla="*/ 752475 w 8054340"/>
                  <a:gd name="connsiteY214" fmla="*/ 3225483 h 3710940"/>
                  <a:gd name="connsiteX215" fmla="*/ 814388 w 8054340"/>
                  <a:gd name="connsiteY215" fmla="*/ 3200083 h 3710940"/>
                  <a:gd name="connsiteX216" fmla="*/ 822960 w 8054340"/>
                  <a:gd name="connsiteY216" fmla="*/ 3108960 h 3710940"/>
                  <a:gd name="connsiteX217" fmla="*/ 838200 w 8054340"/>
                  <a:gd name="connsiteY217" fmla="*/ 3086100 h 3710940"/>
                  <a:gd name="connsiteX218" fmla="*/ 883920 w 8054340"/>
                  <a:gd name="connsiteY218" fmla="*/ 3048000 h 3710940"/>
                  <a:gd name="connsiteX219" fmla="*/ 914400 w 8054340"/>
                  <a:gd name="connsiteY219" fmla="*/ 3040380 h 3710940"/>
                  <a:gd name="connsiteX220" fmla="*/ 967740 w 8054340"/>
                  <a:gd name="connsiteY220" fmla="*/ 2979420 h 3710940"/>
                  <a:gd name="connsiteX221" fmla="*/ 990600 w 8054340"/>
                  <a:gd name="connsiteY221" fmla="*/ 2933700 h 3710940"/>
                  <a:gd name="connsiteX222" fmla="*/ 1005840 w 8054340"/>
                  <a:gd name="connsiteY222" fmla="*/ 2880360 h 3710940"/>
                  <a:gd name="connsiteX223" fmla="*/ 1028700 w 8054340"/>
                  <a:gd name="connsiteY223" fmla="*/ 2872740 h 3710940"/>
                  <a:gd name="connsiteX224" fmla="*/ 1089660 w 8054340"/>
                  <a:gd name="connsiteY224" fmla="*/ 2865120 h 3710940"/>
                  <a:gd name="connsiteX225" fmla="*/ 1135380 w 8054340"/>
                  <a:gd name="connsiteY225" fmla="*/ 2842260 h 3710940"/>
                  <a:gd name="connsiteX226" fmla="*/ 1196340 w 8054340"/>
                  <a:gd name="connsiteY226" fmla="*/ 2788920 h 3710940"/>
                  <a:gd name="connsiteX227" fmla="*/ 1318260 w 8054340"/>
                  <a:gd name="connsiteY227" fmla="*/ 2750820 h 3710940"/>
                  <a:gd name="connsiteX228" fmla="*/ 1394460 w 8054340"/>
                  <a:gd name="connsiteY228" fmla="*/ 2727960 h 3710940"/>
                  <a:gd name="connsiteX229" fmla="*/ 1417320 w 8054340"/>
                  <a:gd name="connsiteY229" fmla="*/ 2720340 h 3710940"/>
                  <a:gd name="connsiteX230" fmla="*/ 1478280 w 8054340"/>
                  <a:gd name="connsiteY230" fmla="*/ 2689860 h 3710940"/>
                  <a:gd name="connsiteX231" fmla="*/ 1508760 w 8054340"/>
                  <a:gd name="connsiteY231" fmla="*/ 2644140 h 3710940"/>
                  <a:gd name="connsiteX232" fmla="*/ 1531620 w 8054340"/>
                  <a:gd name="connsiteY232" fmla="*/ 2636520 h 3710940"/>
                  <a:gd name="connsiteX233" fmla="*/ 1554480 w 8054340"/>
                  <a:gd name="connsiteY233" fmla="*/ 2590800 h 3710940"/>
                  <a:gd name="connsiteX234" fmla="*/ 1577340 w 8054340"/>
                  <a:gd name="connsiteY234" fmla="*/ 2545080 h 3710940"/>
                  <a:gd name="connsiteX235" fmla="*/ 1600200 w 8054340"/>
                  <a:gd name="connsiteY235" fmla="*/ 2529840 h 3710940"/>
                  <a:gd name="connsiteX236" fmla="*/ 1615440 w 8054340"/>
                  <a:gd name="connsiteY236" fmla="*/ 2506980 h 3710940"/>
                  <a:gd name="connsiteX237" fmla="*/ 1684020 w 8054340"/>
                  <a:gd name="connsiteY237" fmla="*/ 2453640 h 3710940"/>
                  <a:gd name="connsiteX238" fmla="*/ 1729740 w 8054340"/>
                  <a:gd name="connsiteY238" fmla="*/ 2438400 h 3710940"/>
                  <a:gd name="connsiteX239" fmla="*/ 1752600 w 8054340"/>
                  <a:gd name="connsiteY239" fmla="*/ 2446020 h 3710940"/>
                  <a:gd name="connsiteX240" fmla="*/ 1775460 w 8054340"/>
                  <a:gd name="connsiteY240" fmla="*/ 2537460 h 3710940"/>
                  <a:gd name="connsiteX241" fmla="*/ 1790700 w 8054340"/>
                  <a:gd name="connsiteY241" fmla="*/ 2583180 h 3710940"/>
                  <a:gd name="connsiteX242" fmla="*/ 1821180 w 8054340"/>
                  <a:gd name="connsiteY242" fmla="*/ 2606040 h 3710940"/>
                  <a:gd name="connsiteX243" fmla="*/ 1866900 w 8054340"/>
                  <a:gd name="connsiteY243" fmla="*/ 2636520 h 3710940"/>
                  <a:gd name="connsiteX244" fmla="*/ 1912620 w 8054340"/>
                  <a:gd name="connsiteY244" fmla="*/ 2682240 h 3710940"/>
                  <a:gd name="connsiteX245" fmla="*/ 1935480 w 8054340"/>
                  <a:gd name="connsiteY245" fmla="*/ 2727960 h 3710940"/>
                  <a:gd name="connsiteX246" fmla="*/ 1943100 w 8054340"/>
                  <a:gd name="connsiteY246" fmla="*/ 2750820 h 3710940"/>
                  <a:gd name="connsiteX247" fmla="*/ 1965960 w 8054340"/>
                  <a:gd name="connsiteY247" fmla="*/ 2758440 h 3710940"/>
                  <a:gd name="connsiteX248" fmla="*/ 1988820 w 8054340"/>
                  <a:gd name="connsiteY248" fmla="*/ 2773680 h 3710940"/>
                  <a:gd name="connsiteX249" fmla="*/ 2034540 w 8054340"/>
                  <a:gd name="connsiteY249" fmla="*/ 2788920 h 3710940"/>
                  <a:gd name="connsiteX250" fmla="*/ 2065020 w 8054340"/>
                  <a:gd name="connsiteY250" fmla="*/ 2811780 h 3710940"/>
                  <a:gd name="connsiteX251" fmla="*/ 2217420 w 8054340"/>
                  <a:gd name="connsiteY251" fmla="*/ 2796540 h 3710940"/>
                  <a:gd name="connsiteX252" fmla="*/ 2286000 w 8054340"/>
                  <a:gd name="connsiteY252" fmla="*/ 2788920 h 3710940"/>
                  <a:gd name="connsiteX253" fmla="*/ 2308860 w 8054340"/>
                  <a:gd name="connsiteY253" fmla="*/ 2781300 h 3710940"/>
                  <a:gd name="connsiteX254" fmla="*/ 2354580 w 8054340"/>
                  <a:gd name="connsiteY254" fmla="*/ 2750820 h 3710940"/>
                  <a:gd name="connsiteX255" fmla="*/ 2369820 w 8054340"/>
                  <a:gd name="connsiteY255" fmla="*/ 2727960 h 3710940"/>
                  <a:gd name="connsiteX256" fmla="*/ 2438400 w 8054340"/>
                  <a:gd name="connsiteY256" fmla="*/ 2735580 h 3710940"/>
                  <a:gd name="connsiteX257" fmla="*/ 2484120 w 8054340"/>
                  <a:gd name="connsiteY257" fmla="*/ 2766060 h 3710940"/>
                  <a:gd name="connsiteX258" fmla="*/ 2522220 w 8054340"/>
                  <a:gd name="connsiteY258" fmla="*/ 2819400 h 3710940"/>
                  <a:gd name="connsiteX259" fmla="*/ 2606040 w 8054340"/>
                  <a:gd name="connsiteY259" fmla="*/ 2811780 h 3710940"/>
                  <a:gd name="connsiteX260" fmla="*/ 2651760 w 8054340"/>
                  <a:gd name="connsiteY260" fmla="*/ 2781300 h 3710940"/>
                  <a:gd name="connsiteX261" fmla="*/ 2667000 w 8054340"/>
                  <a:gd name="connsiteY261" fmla="*/ 2758440 h 3710940"/>
                  <a:gd name="connsiteX262" fmla="*/ 2712720 w 8054340"/>
                  <a:gd name="connsiteY262" fmla="*/ 2743200 h 3710940"/>
                  <a:gd name="connsiteX263" fmla="*/ 2735580 w 8054340"/>
                  <a:gd name="connsiteY263" fmla="*/ 2735580 h 3710940"/>
                  <a:gd name="connsiteX264" fmla="*/ 2758440 w 8054340"/>
                  <a:gd name="connsiteY264" fmla="*/ 2720340 h 3710940"/>
                  <a:gd name="connsiteX265" fmla="*/ 2842260 w 8054340"/>
                  <a:gd name="connsiteY265" fmla="*/ 2705100 h 3710940"/>
                  <a:gd name="connsiteX266" fmla="*/ 2918460 w 8054340"/>
                  <a:gd name="connsiteY266" fmla="*/ 2682240 h 3710940"/>
                  <a:gd name="connsiteX267" fmla="*/ 2926080 w 8054340"/>
                  <a:gd name="connsiteY267" fmla="*/ 2606040 h 3710940"/>
                  <a:gd name="connsiteX268" fmla="*/ 2948940 w 8054340"/>
                  <a:gd name="connsiteY268" fmla="*/ 2613660 h 3710940"/>
                  <a:gd name="connsiteX269" fmla="*/ 3124200 w 8054340"/>
                  <a:gd name="connsiteY269" fmla="*/ 2606040 h 3710940"/>
                  <a:gd name="connsiteX270" fmla="*/ 3200400 w 8054340"/>
                  <a:gd name="connsiteY270" fmla="*/ 2590800 h 3710940"/>
                  <a:gd name="connsiteX271" fmla="*/ 3223260 w 8054340"/>
                  <a:gd name="connsiteY271" fmla="*/ 2575560 h 3710940"/>
                  <a:gd name="connsiteX272" fmla="*/ 3238500 w 8054340"/>
                  <a:gd name="connsiteY272" fmla="*/ 2552700 h 3710940"/>
                  <a:gd name="connsiteX273" fmla="*/ 3314700 w 8054340"/>
                  <a:gd name="connsiteY273" fmla="*/ 2529840 h 3710940"/>
                  <a:gd name="connsiteX274" fmla="*/ 3390900 w 8054340"/>
                  <a:gd name="connsiteY274" fmla="*/ 2522220 h 3710940"/>
                  <a:gd name="connsiteX275" fmla="*/ 3436620 w 8054340"/>
                  <a:gd name="connsiteY275" fmla="*/ 2499360 h 3710940"/>
                  <a:gd name="connsiteX276" fmla="*/ 3451860 w 8054340"/>
                  <a:gd name="connsiteY276" fmla="*/ 2476500 h 3710940"/>
                  <a:gd name="connsiteX277" fmla="*/ 3459480 w 8054340"/>
                  <a:gd name="connsiteY277" fmla="*/ 2453640 h 3710940"/>
                  <a:gd name="connsiteX278" fmla="*/ 3467100 w 8054340"/>
                  <a:gd name="connsiteY278" fmla="*/ 2423160 h 3710940"/>
                  <a:gd name="connsiteX279" fmla="*/ 3512820 w 8054340"/>
                  <a:gd name="connsiteY279" fmla="*/ 2385060 h 3710940"/>
                  <a:gd name="connsiteX280" fmla="*/ 3535680 w 8054340"/>
                  <a:gd name="connsiteY280" fmla="*/ 2377440 h 3710940"/>
                  <a:gd name="connsiteX281" fmla="*/ 3581400 w 8054340"/>
                  <a:gd name="connsiteY281" fmla="*/ 2354580 h 3710940"/>
                  <a:gd name="connsiteX282" fmla="*/ 3535680 w 8054340"/>
                  <a:gd name="connsiteY282" fmla="*/ 2301240 h 3710940"/>
                  <a:gd name="connsiteX283" fmla="*/ 3505200 w 8054340"/>
                  <a:gd name="connsiteY283" fmla="*/ 2255520 h 3710940"/>
                  <a:gd name="connsiteX284" fmla="*/ 3520440 w 8054340"/>
                  <a:gd name="connsiteY284" fmla="*/ 2186940 h 3710940"/>
                  <a:gd name="connsiteX285" fmla="*/ 3543300 w 8054340"/>
                  <a:gd name="connsiteY285" fmla="*/ 2171700 h 3710940"/>
                  <a:gd name="connsiteX286" fmla="*/ 3604260 w 8054340"/>
                  <a:gd name="connsiteY286" fmla="*/ 2103120 h 3710940"/>
                  <a:gd name="connsiteX287" fmla="*/ 3627120 w 8054340"/>
                  <a:gd name="connsiteY287" fmla="*/ 2080260 h 3710940"/>
                  <a:gd name="connsiteX288" fmla="*/ 3642360 w 8054340"/>
                  <a:gd name="connsiteY288" fmla="*/ 2057400 h 3710940"/>
                  <a:gd name="connsiteX289" fmla="*/ 3688080 w 8054340"/>
                  <a:gd name="connsiteY289" fmla="*/ 2026920 h 3710940"/>
                  <a:gd name="connsiteX290" fmla="*/ 3718560 w 8054340"/>
                  <a:gd name="connsiteY290" fmla="*/ 1981200 h 3710940"/>
                  <a:gd name="connsiteX291" fmla="*/ 3749040 w 8054340"/>
                  <a:gd name="connsiteY291" fmla="*/ 1958340 h 3710940"/>
                  <a:gd name="connsiteX292" fmla="*/ 3802380 w 8054340"/>
                  <a:gd name="connsiteY292" fmla="*/ 1905000 h 3710940"/>
                  <a:gd name="connsiteX293" fmla="*/ 3810000 w 8054340"/>
                  <a:gd name="connsiteY293" fmla="*/ 1874520 h 3710940"/>
                  <a:gd name="connsiteX294" fmla="*/ 3848100 w 8054340"/>
                  <a:gd name="connsiteY294" fmla="*/ 1828800 h 3710940"/>
                  <a:gd name="connsiteX295" fmla="*/ 3863340 w 8054340"/>
                  <a:gd name="connsiteY295" fmla="*/ 1775460 h 3710940"/>
                  <a:gd name="connsiteX296" fmla="*/ 3878580 w 8054340"/>
                  <a:gd name="connsiteY296" fmla="*/ 1729740 h 3710940"/>
                  <a:gd name="connsiteX297" fmla="*/ 3886200 w 8054340"/>
                  <a:gd name="connsiteY297" fmla="*/ 1706880 h 3710940"/>
                  <a:gd name="connsiteX298" fmla="*/ 3909060 w 8054340"/>
                  <a:gd name="connsiteY298" fmla="*/ 1645920 h 3710940"/>
                  <a:gd name="connsiteX299" fmla="*/ 3947160 w 8054340"/>
                  <a:gd name="connsiteY299" fmla="*/ 1600200 h 3710940"/>
                  <a:gd name="connsiteX300" fmla="*/ 3977640 w 8054340"/>
                  <a:gd name="connsiteY300" fmla="*/ 1562100 h 3710940"/>
                  <a:gd name="connsiteX301" fmla="*/ 3992880 w 8054340"/>
                  <a:gd name="connsiteY301" fmla="*/ 1539240 h 3710940"/>
                  <a:gd name="connsiteX302" fmla="*/ 4015740 w 8054340"/>
                  <a:gd name="connsiteY302" fmla="*/ 1516380 h 3710940"/>
                  <a:gd name="connsiteX303" fmla="*/ 4030980 w 8054340"/>
                  <a:gd name="connsiteY303" fmla="*/ 1493520 h 3710940"/>
                  <a:gd name="connsiteX304" fmla="*/ 4046220 w 8054340"/>
                  <a:gd name="connsiteY304" fmla="*/ 1447800 h 3710940"/>
                  <a:gd name="connsiteX305" fmla="*/ 4053840 w 8054340"/>
                  <a:gd name="connsiteY305" fmla="*/ 1371600 h 3710940"/>
                  <a:gd name="connsiteX306" fmla="*/ 4084320 w 8054340"/>
                  <a:gd name="connsiteY306" fmla="*/ 1325880 h 3710940"/>
                  <a:gd name="connsiteX307" fmla="*/ 4107180 w 8054340"/>
                  <a:gd name="connsiteY307" fmla="*/ 1280160 h 3710940"/>
                  <a:gd name="connsiteX308" fmla="*/ 4130040 w 8054340"/>
                  <a:gd name="connsiteY308" fmla="*/ 1257300 h 3710940"/>
                  <a:gd name="connsiteX309" fmla="*/ 4145280 w 8054340"/>
                  <a:gd name="connsiteY309" fmla="*/ 1234440 h 3710940"/>
                  <a:gd name="connsiteX310" fmla="*/ 4160520 w 8054340"/>
                  <a:gd name="connsiteY310" fmla="*/ 1188720 h 3710940"/>
                  <a:gd name="connsiteX311" fmla="*/ 4168140 w 8054340"/>
                  <a:gd name="connsiteY311" fmla="*/ 1135380 h 3710940"/>
                  <a:gd name="connsiteX312" fmla="*/ 4175760 w 8054340"/>
                  <a:gd name="connsiteY312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73340 w 8054340"/>
                  <a:gd name="connsiteY174" fmla="*/ 3459480 h 3710940"/>
                  <a:gd name="connsiteX175" fmla="*/ 7650480 w 8054340"/>
                  <a:gd name="connsiteY175" fmla="*/ 3444240 h 3710940"/>
                  <a:gd name="connsiteX176" fmla="*/ 7620000 w 8054340"/>
                  <a:gd name="connsiteY176" fmla="*/ 3421380 h 3710940"/>
                  <a:gd name="connsiteX177" fmla="*/ 7642860 w 8054340"/>
                  <a:gd name="connsiteY177" fmla="*/ 3444240 h 3710940"/>
                  <a:gd name="connsiteX178" fmla="*/ 7650480 w 8054340"/>
                  <a:gd name="connsiteY178" fmla="*/ 3474720 h 3710940"/>
                  <a:gd name="connsiteX179" fmla="*/ 7658100 w 8054340"/>
                  <a:gd name="connsiteY179" fmla="*/ 3497580 h 3710940"/>
                  <a:gd name="connsiteX180" fmla="*/ 7650480 w 8054340"/>
                  <a:gd name="connsiteY180" fmla="*/ 3688080 h 3710940"/>
                  <a:gd name="connsiteX181" fmla="*/ 7627620 w 8054340"/>
                  <a:gd name="connsiteY181" fmla="*/ 3695700 h 3710940"/>
                  <a:gd name="connsiteX182" fmla="*/ 6461760 w 8054340"/>
                  <a:gd name="connsiteY182" fmla="*/ 3703320 h 3710940"/>
                  <a:gd name="connsiteX183" fmla="*/ 4328160 w 8054340"/>
                  <a:gd name="connsiteY183" fmla="*/ 3710940 h 3710940"/>
                  <a:gd name="connsiteX184" fmla="*/ 4244340 w 8054340"/>
                  <a:gd name="connsiteY184" fmla="*/ 3680460 h 3710940"/>
                  <a:gd name="connsiteX185" fmla="*/ 4076700 w 8054340"/>
                  <a:gd name="connsiteY185" fmla="*/ 3688080 h 3710940"/>
                  <a:gd name="connsiteX186" fmla="*/ 3002280 w 8054340"/>
                  <a:gd name="connsiteY186" fmla="*/ 3657600 h 3710940"/>
                  <a:gd name="connsiteX187" fmla="*/ 2895600 w 8054340"/>
                  <a:gd name="connsiteY187" fmla="*/ 3649980 h 3710940"/>
                  <a:gd name="connsiteX188" fmla="*/ 2125980 w 8054340"/>
                  <a:gd name="connsiteY188" fmla="*/ 3634740 h 3710940"/>
                  <a:gd name="connsiteX189" fmla="*/ 1866900 w 8054340"/>
                  <a:gd name="connsiteY189" fmla="*/ 3619500 h 3710940"/>
                  <a:gd name="connsiteX190" fmla="*/ 1790700 w 8054340"/>
                  <a:gd name="connsiteY190" fmla="*/ 3611880 h 3710940"/>
                  <a:gd name="connsiteX191" fmla="*/ 1752600 w 8054340"/>
                  <a:gd name="connsiteY191" fmla="*/ 3604260 h 3710940"/>
                  <a:gd name="connsiteX192" fmla="*/ 1699260 w 8054340"/>
                  <a:gd name="connsiteY192" fmla="*/ 3596640 h 3710940"/>
                  <a:gd name="connsiteX193" fmla="*/ 1280160 w 8054340"/>
                  <a:gd name="connsiteY193" fmla="*/ 3566160 h 3710940"/>
                  <a:gd name="connsiteX194" fmla="*/ 975360 w 8054340"/>
                  <a:gd name="connsiteY194" fmla="*/ 3573780 h 3710940"/>
                  <a:gd name="connsiteX195" fmla="*/ 701040 w 8054340"/>
                  <a:gd name="connsiteY195" fmla="*/ 3589020 h 3710940"/>
                  <a:gd name="connsiteX196" fmla="*/ 670560 w 8054340"/>
                  <a:gd name="connsiteY196" fmla="*/ 3581400 h 3710940"/>
                  <a:gd name="connsiteX197" fmla="*/ 716280 w 8054340"/>
                  <a:gd name="connsiteY197" fmla="*/ 3535680 h 3710940"/>
                  <a:gd name="connsiteX198" fmla="*/ 502920 w 8054340"/>
                  <a:gd name="connsiteY198" fmla="*/ 3520440 h 3710940"/>
                  <a:gd name="connsiteX199" fmla="*/ 480060 w 8054340"/>
                  <a:gd name="connsiteY199" fmla="*/ 3512820 h 3710940"/>
                  <a:gd name="connsiteX200" fmla="*/ 0 w 8054340"/>
                  <a:gd name="connsiteY200" fmla="*/ 3498533 h 3710940"/>
                  <a:gd name="connsiteX201" fmla="*/ 133350 w 8054340"/>
                  <a:gd name="connsiteY201" fmla="*/ 3445838 h 3710940"/>
                  <a:gd name="connsiteX202" fmla="*/ 212090 w 8054340"/>
                  <a:gd name="connsiteY202" fmla="*/ 3450437 h 3710940"/>
                  <a:gd name="connsiteX203" fmla="*/ 358140 w 8054340"/>
                  <a:gd name="connsiteY203" fmla="*/ 3421380 h 3710940"/>
                  <a:gd name="connsiteX204" fmla="*/ 403860 w 8054340"/>
                  <a:gd name="connsiteY204" fmla="*/ 3406140 h 3710940"/>
                  <a:gd name="connsiteX205" fmla="*/ 426720 w 8054340"/>
                  <a:gd name="connsiteY205" fmla="*/ 3398520 h 3710940"/>
                  <a:gd name="connsiteX206" fmla="*/ 457200 w 8054340"/>
                  <a:gd name="connsiteY206" fmla="*/ 3390900 h 3710940"/>
                  <a:gd name="connsiteX207" fmla="*/ 525780 w 8054340"/>
                  <a:gd name="connsiteY207" fmla="*/ 3375660 h 3710940"/>
                  <a:gd name="connsiteX208" fmla="*/ 548640 w 8054340"/>
                  <a:gd name="connsiteY208" fmla="*/ 3360420 h 3710940"/>
                  <a:gd name="connsiteX209" fmla="*/ 563880 w 8054340"/>
                  <a:gd name="connsiteY209" fmla="*/ 3337560 h 3710940"/>
                  <a:gd name="connsiteX210" fmla="*/ 579120 w 8054340"/>
                  <a:gd name="connsiteY210" fmla="*/ 3291840 h 3710940"/>
                  <a:gd name="connsiteX211" fmla="*/ 601980 w 8054340"/>
                  <a:gd name="connsiteY211" fmla="*/ 3284220 h 3710940"/>
                  <a:gd name="connsiteX212" fmla="*/ 629285 w 8054340"/>
                  <a:gd name="connsiteY212" fmla="*/ 3246120 h 3710940"/>
                  <a:gd name="connsiteX213" fmla="*/ 752475 w 8054340"/>
                  <a:gd name="connsiteY213" fmla="*/ 3225483 h 3710940"/>
                  <a:gd name="connsiteX214" fmla="*/ 814388 w 8054340"/>
                  <a:gd name="connsiteY214" fmla="*/ 3200083 h 3710940"/>
                  <a:gd name="connsiteX215" fmla="*/ 822960 w 8054340"/>
                  <a:gd name="connsiteY215" fmla="*/ 3108960 h 3710940"/>
                  <a:gd name="connsiteX216" fmla="*/ 838200 w 8054340"/>
                  <a:gd name="connsiteY216" fmla="*/ 3086100 h 3710940"/>
                  <a:gd name="connsiteX217" fmla="*/ 883920 w 8054340"/>
                  <a:gd name="connsiteY217" fmla="*/ 3048000 h 3710940"/>
                  <a:gd name="connsiteX218" fmla="*/ 914400 w 8054340"/>
                  <a:gd name="connsiteY218" fmla="*/ 3040380 h 3710940"/>
                  <a:gd name="connsiteX219" fmla="*/ 967740 w 8054340"/>
                  <a:gd name="connsiteY219" fmla="*/ 2979420 h 3710940"/>
                  <a:gd name="connsiteX220" fmla="*/ 990600 w 8054340"/>
                  <a:gd name="connsiteY220" fmla="*/ 2933700 h 3710940"/>
                  <a:gd name="connsiteX221" fmla="*/ 1005840 w 8054340"/>
                  <a:gd name="connsiteY221" fmla="*/ 2880360 h 3710940"/>
                  <a:gd name="connsiteX222" fmla="*/ 1028700 w 8054340"/>
                  <a:gd name="connsiteY222" fmla="*/ 2872740 h 3710940"/>
                  <a:gd name="connsiteX223" fmla="*/ 1089660 w 8054340"/>
                  <a:gd name="connsiteY223" fmla="*/ 2865120 h 3710940"/>
                  <a:gd name="connsiteX224" fmla="*/ 1135380 w 8054340"/>
                  <a:gd name="connsiteY224" fmla="*/ 2842260 h 3710940"/>
                  <a:gd name="connsiteX225" fmla="*/ 1196340 w 8054340"/>
                  <a:gd name="connsiteY225" fmla="*/ 2788920 h 3710940"/>
                  <a:gd name="connsiteX226" fmla="*/ 1318260 w 8054340"/>
                  <a:gd name="connsiteY226" fmla="*/ 2750820 h 3710940"/>
                  <a:gd name="connsiteX227" fmla="*/ 1394460 w 8054340"/>
                  <a:gd name="connsiteY227" fmla="*/ 2727960 h 3710940"/>
                  <a:gd name="connsiteX228" fmla="*/ 1417320 w 8054340"/>
                  <a:gd name="connsiteY228" fmla="*/ 2720340 h 3710940"/>
                  <a:gd name="connsiteX229" fmla="*/ 1478280 w 8054340"/>
                  <a:gd name="connsiteY229" fmla="*/ 2689860 h 3710940"/>
                  <a:gd name="connsiteX230" fmla="*/ 1508760 w 8054340"/>
                  <a:gd name="connsiteY230" fmla="*/ 2644140 h 3710940"/>
                  <a:gd name="connsiteX231" fmla="*/ 1531620 w 8054340"/>
                  <a:gd name="connsiteY231" fmla="*/ 2636520 h 3710940"/>
                  <a:gd name="connsiteX232" fmla="*/ 1554480 w 8054340"/>
                  <a:gd name="connsiteY232" fmla="*/ 2590800 h 3710940"/>
                  <a:gd name="connsiteX233" fmla="*/ 1577340 w 8054340"/>
                  <a:gd name="connsiteY233" fmla="*/ 2545080 h 3710940"/>
                  <a:gd name="connsiteX234" fmla="*/ 1600200 w 8054340"/>
                  <a:gd name="connsiteY234" fmla="*/ 2529840 h 3710940"/>
                  <a:gd name="connsiteX235" fmla="*/ 1615440 w 8054340"/>
                  <a:gd name="connsiteY235" fmla="*/ 2506980 h 3710940"/>
                  <a:gd name="connsiteX236" fmla="*/ 1684020 w 8054340"/>
                  <a:gd name="connsiteY236" fmla="*/ 2453640 h 3710940"/>
                  <a:gd name="connsiteX237" fmla="*/ 1729740 w 8054340"/>
                  <a:gd name="connsiteY237" fmla="*/ 2438400 h 3710940"/>
                  <a:gd name="connsiteX238" fmla="*/ 1752600 w 8054340"/>
                  <a:gd name="connsiteY238" fmla="*/ 2446020 h 3710940"/>
                  <a:gd name="connsiteX239" fmla="*/ 1775460 w 8054340"/>
                  <a:gd name="connsiteY239" fmla="*/ 2537460 h 3710940"/>
                  <a:gd name="connsiteX240" fmla="*/ 1790700 w 8054340"/>
                  <a:gd name="connsiteY240" fmla="*/ 2583180 h 3710940"/>
                  <a:gd name="connsiteX241" fmla="*/ 1821180 w 8054340"/>
                  <a:gd name="connsiteY241" fmla="*/ 2606040 h 3710940"/>
                  <a:gd name="connsiteX242" fmla="*/ 1866900 w 8054340"/>
                  <a:gd name="connsiteY242" fmla="*/ 2636520 h 3710940"/>
                  <a:gd name="connsiteX243" fmla="*/ 1912620 w 8054340"/>
                  <a:gd name="connsiteY243" fmla="*/ 2682240 h 3710940"/>
                  <a:gd name="connsiteX244" fmla="*/ 1935480 w 8054340"/>
                  <a:gd name="connsiteY244" fmla="*/ 2727960 h 3710940"/>
                  <a:gd name="connsiteX245" fmla="*/ 1943100 w 8054340"/>
                  <a:gd name="connsiteY245" fmla="*/ 2750820 h 3710940"/>
                  <a:gd name="connsiteX246" fmla="*/ 1965960 w 8054340"/>
                  <a:gd name="connsiteY246" fmla="*/ 2758440 h 3710940"/>
                  <a:gd name="connsiteX247" fmla="*/ 1988820 w 8054340"/>
                  <a:gd name="connsiteY247" fmla="*/ 2773680 h 3710940"/>
                  <a:gd name="connsiteX248" fmla="*/ 2034540 w 8054340"/>
                  <a:gd name="connsiteY248" fmla="*/ 2788920 h 3710940"/>
                  <a:gd name="connsiteX249" fmla="*/ 2065020 w 8054340"/>
                  <a:gd name="connsiteY249" fmla="*/ 2811780 h 3710940"/>
                  <a:gd name="connsiteX250" fmla="*/ 2217420 w 8054340"/>
                  <a:gd name="connsiteY250" fmla="*/ 2796540 h 3710940"/>
                  <a:gd name="connsiteX251" fmla="*/ 2286000 w 8054340"/>
                  <a:gd name="connsiteY251" fmla="*/ 2788920 h 3710940"/>
                  <a:gd name="connsiteX252" fmla="*/ 2308860 w 8054340"/>
                  <a:gd name="connsiteY252" fmla="*/ 2781300 h 3710940"/>
                  <a:gd name="connsiteX253" fmla="*/ 2354580 w 8054340"/>
                  <a:gd name="connsiteY253" fmla="*/ 2750820 h 3710940"/>
                  <a:gd name="connsiteX254" fmla="*/ 2369820 w 8054340"/>
                  <a:gd name="connsiteY254" fmla="*/ 2727960 h 3710940"/>
                  <a:gd name="connsiteX255" fmla="*/ 2438400 w 8054340"/>
                  <a:gd name="connsiteY255" fmla="*/ 2735580 h 3710940"/>
                  <a:gd name="connsiteX256" fmla="*/ 2484120 w 8054340"/>
                  <a:gd name="connsiteY256" fmla="*/ 2766060 h 3710940"/>
                  <a:gd name="connsiteX257" fmla="*/ 2522220 w 8054340"/>
                  <a:gd name="connsiteY257" fmla="*/ 2819400 h 3710940"/>
                  <a:gd name="connsiteX258" fmla="*/ 2606040 w 8054340"/>
                  <a:gd name="connsiteY258" fmla="*/ 2811780 h 3710940"/>
                  <a:gd name="connsiteX259" fmla="*/ 2651760 w 8054340"/>
                  <a:gd name="connsiteY259" fmla="*/ 2781300 h 3710940"/>
                  <a:gd name="connsiteX260" fmla="*/ 2667000 w 8054340"/>
                  <a:gd name="connsiteY260" fmla="*/ 2758440 h 3710940"/>
                  <a:gd name="connsiteX261" fmla="*/ 2712720 w 8054340"/>
                  <a:gd name="connsiteY261" fmla="*/ 2743200 h 3710940"/>
                  <a:gd name="connsiteX262" fmla="*/ 2735580 w 8054340"/>
                  <a:gd name="connsiteY262" fmla="*/ 2735580 h 3710940"/>
                  <a:gd name="connsiteX263" fmla="*/ 2758440 w 8054340"/>
                  <a:gd name="connsiteY263" fmla="*/ 2720340 h 3710940"/>
                  <a:gd name="connsiteX264" fmla="*/ 2842260 w 8054340"/>
                  <a:gd name="connsiteY264" fmla="*/ 2705100 h 3710940"/>
                  <a:gd name="connsiteX265" fmla="*/ 2918460 w 8054340"/>
                  <a:gd name="connsiteY265" fmla="*/ 2682240 h 3710940"/>
                  <a:gd name="connsiteX266" fmla="*/ 2926080 w 8054340"/>
                  <a:gd name="connsiteY266" fmla="*/ 2606040 h 3710940"/>
                  <a:gd name="connsiteX267" fmla="*/ 2948940 w 8054340"/>
                  <a:gd name="connsiteY267" fmla="*/ 2613660 h 3710940"/>
                  <a:gd name="connsiteX268" fmla="*/ 3124200 w 8054340"/>
                  <a:gd name="connsiteY268" fmla="*/ 2606040 h 3710940"/>
                  <a:gd name="connsiteX269" fmla="*/ 3200400 w 8054340"/>
                  <a:gd name="connsiteY269" fmla="*/ 2590800 h 3710940"/>
                  <a:gd name="connsiteX270" fmla="*/ 3223260 w 8054340"/>
                  <a:gd name="connsiteY270" fmla="*/ 2575560 h 3710940"/>
                  <a:gd name="connsiteX271" fmla="*/ 3238500 w 8054340"/>
                  <a:gd name="connsiteY271" fmla="*/ 2552700 h 3710940"/>
                  <a:gd name="connsiteX272" fmla="*/ 3314700 w 8054340"/>
                  <a:gd name="connsiteY272" fmla="*/ 2529840 h 3710940"/>
                  <a:gd name="connsiteX273" fmla="*/ 3390900 w 8054340"/>
                  <a:gd name="connsiteY273" fmla="*/ 2522220 h 3710940"/>
                  <a:gd name="connsiteX274" fmla="*/ 3436620 w 8054340"/>
                  <a:gd name="connsiteY274" fmla="*/ 2499360 h 3710940"/>
                  <a:gd name="connsiteX275" fmla="*/ 3451860 w 8054340"/>
                  <a:gd name="connsiteY275" fmla="*/ 2476500 h 3710940"/>
                  <a:gd name="connsiteX276" fmla="*/ 3459480 w 8054340"/>
                  <a:gd name="connsiteY276" fmla="*/ 2453640 h 3710940"/>
                  <a:gd name="connsiteX277" fmla="*/ 3467100 w 8054340"/>
                  <a:gd name="connsiteY277" fmla="*/ 2423160 h 3710940"/>
                  <a:gd name="connsiteX278" fmla="*/ 3512820 w 8054340"/>
                  <a:gd name="connsiteY278" fmla="*/ 2385060 h 3710940"/>
                  <a:gd name="connsiteX279" fmla="*/ 3535680 w 8054340"/>
                  <a:gd name="connsiteY279" fmla="*/ 2377440 h 3710940"/>
                  <a:gd name="connsiteX280" fmla="*/ 3581400 w 8054340"/>
                  <a:gd name="connsiteY280" fmla="*/ 2354580 h 3710940"/>
                  <a:gd name="connsiteX281" fmla="*/ 3535680 w 8054340"/>
                  <a:gd name="connsiteY281" fmla="*/ 2301240 h 3710940"/>
                  <a:gd name="connsiteX282" fmla="*/ 3505200 w 8054340"/>
                  <a:gd name="connsiteY282" fmla="*/ 2255520 h 3710940"/>
                  <a:gd name="connsiteX283" fmla="*/ 3520440 w 8054340"/>
                  <a:gd name="connsiteY283" fmla="*/ 2186940 h 3710940"/>
                  <a:gd name="connsiteX284" fmla="*/ 3543300 w 8054340"/>
                  <a:gd name="connsiteY284" fmla="*/ 2171700 h 3710940"/>
                  <a:gd name="connsiteX285" fmla="*/ 3604260 w 8054340"/>
                  <a:gd name="connsiteY285" fmla="*/ 2103120 h 3710940"/>
                  <a:gd name="connsiteX286" fmla="*/ 3627120 w 8054340"/>
                  <a:gd name="connsiteY286" fmla="*/ 2080260 h 3710940"/>
                  <a:gd name="connsiteX287" fmla="*/ 3642360 w 8054340"/>
                  <a:gd name="connsiteY287" fmla="*/ 2057400 h 3710940"/>
                  <a:gd name="connsiteX288" fmla="*/ 3688080 w 8054340"/>
                  <a:gd name="connsiteY288" fmla="*/ 2026920 h 3710940"/>
                  <a:gd name="connsiteX289" fmla="*/ 3718560 w 8054340"/>
                  <a:gd name="connsiteY289" fmla="*/ 1981200 h 3710940"/>
                  <a:gd name="connsiteX290" fmla="*/ 3749040 w 8054340"/>
                  <a:gd name="connsiteY290" fmla="*/ 1958340 h 3710940"/>
                  <a:gd name="connsiteX291" fmla="*/ 3802380 w 8054340"/>
                  <a:gd name="connsiteY291" fmla="*/ 1905000 h 3710940"/>
                  <a:gd name="connsiteX292" fmla="*/ 3810000 w 8054340"/>
                  <a:gd name="connsiteY292" fmla="*/ 1874520 h 3710940"/>
                  <a:gd name="connsiteX293" fmla="*/ 3848100 w 8054340"/>
                  <a:gd name="connsiteY293" fmla="*/ 1828800 h 3710940"/>
                  <a:gd name="connsiteX294" fmla="*/ 3863340 w 8054340"/>
                  <a:gd name="connsiteY294" fmla="*/ 1775460 h 3710940"/>
                  <a:gd name="connsiteX295" fmla="*/ 3878580 w 8054340"/>
                  <a:gd name="connsiteY295" fmla="*/ 1729740 h 3710940"/>
                  <a:gd name="connsiteX296" fmla="*/ 3886200 w 8054340"/>
                  <a:gd name="connsiteY296" fmla="*/ 1706880 h 3710940"/>
                  <a:gd name="connsiteX297" fmla="*/ 3909060 w 8054340"/>
                  <a:gd name="connsiteY297" fmla="*/ 1645920 h 3710940"/>
                  <a:gd name="connsiteX298" fmla="*/ 3947160 w 8054340"/>
                  <a:gd name="connsiteY298" fmla="*/ 1600200 h 3710940"/>
                  <a:gd name="connsiteX299" fmla="*/ 3977640 w 8054340"/>
                  <a:gd name="connsiteY299" fmla="*/ 1562100 h 3710940"/>
                  <a:gd name="connsiteX300" fmla="*/ 3992880 w 8054340"/>
                  <a:gd name="connsiteY300" fmla="*/ 1539240 h 3710940"/>
                  <a:gd name="connsiteX301" fmla="*/ 4015740 w 8054340"/>
                  <a:gd name="connsiteY301" fmla="*/ 1516380 h 3710940"/>
                  <a:gd name="connsiteX302" fmla="*/ 4030980 w 8054340"/>
                  <a:gd name="connsiteY302" fmla="*/ 1493520 h 3710940"/>
                  <a:gd name="connsiteX303" fmla="*/ 4046220 w 8054340"/>
                  <a:gd name="connsiteY303" fmla="*/ 1447800 h 3710940"/>
                  <a:gd name="connsiteX304" fmla="*/ 4053840 w 8054340"/>
                  <a:gd name="connsiteY304" fmla="*/ 1371600 h 3710940"/>
                  <a:gd name="connsiteX305" fmla="*/ 4084320 w 8054340"/>
                  <a:gd name="connsiteY305" fmla="*/ 1325880 h 3710940"/>
                  <a:gd name="connsiteX306" fmla="*/ 4107180 w 8054340"/>
                  <a:gd name="connsiteY306" fmla="*/ 1280160 h 3710940"/>
                  <a:gd name="connsiteX307" fmla="*/ 4130040 w 8054340"/>
                  <a:gd name="connsiteY307" fmla="*/ 1257300 h 3710940"/>
                  <a:gd name="connsiteX308" fmla="*/ 4145280 w 8054340"/>
                  <a:gd name="connsiteY308" fmla="*/ 1234440 h 3710940"/>
                  <a:gd name="connsiteX309" fmla="*/ 4160520 w 8054340"/>
                  <a:gd name="connsiteY309" fmla="*/ 1188720 h 3710940"/>
                  <a:gd name="connsiteX310" fmla="*/ 4168140 w 8054340"/>
                  <a:gd name="connsiteY310" fmla="*/ 1135380 h 3710940"/>
                  <a:gd name="connsiteX311" fmla="*/ 4175760 w 8054340"/>
                  <a:gd name="connsiteY311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73340 w 8054340"/>
                  <a:gd name="connsiteY174" fmla="*/ 3459480 h 3710940"/>
                  <a:gd name="connsiteX175" fmla="*/ 7650480 w 8054340"/>
                  <a:gd name="connsiteY175" fmla="*/ 3444240 h 3710940"/>
                  <a:gd name="connsiteX176" fmla="*/ 7620000 w 8054340"/>
                  <a:gd name="connsiteY176" fmla="*/ 3421380 h 3710940"/>
                  <a:gd name="connsiteX177" fmla="*/ 7642860 w 8054340"/>
                  <a:gd name="connsiteY177" fmla="*/ 3444240 h 3710940"/>
                  <a:gd name="connsiteX178" fmla="*/ 7650480 w 8054340"/>
                  <a:gd name="connsiteY178" fmla="*/ 3474720 h 3710940"/>
                  <a:gd name="connsiteX179" fmla="*/ 7658100 w 8054340"/>
                  <a:gd name="connsiteY179" fmla="*/ 3497580 h 3710940"/>
                  <a:gd name="connsiteX180" fmla="*/ 7650480 w 8054340"/>
                  <a:gd name="connsiteY180" fmla="*/ 3688080 h 3710940"/>
                  <a:gd name="connsiteX181" fmla="*/ 7627620 w 8054340"/>
                  <a:gd name="connsiteY181" fmla="*/ 3695700 h 3710940"/>
                  <a:gd name="connsiteX182" fmla="*/ 6461760 w 8054340"/>
                  <a:gd name="connsiteY182" fmla="*/ 3703320 h 3710940"/>
                  <a:gd name="connsiteX183" fmla="*/ 4328160 w 8054340"/>
                  <a:gd name="connsiteY183" fmla="*/ 3710940 h 3710940"/>
                  <a:gd name="connsiteX184" fmla="*/ 4076700 w 8054340"/>
                  <a:gd name="connsiteY184" fmla="*/ 3688080 h 3710940"/>
                  <a:gd name="connsiteX185" fmla="*/ 3002280 w 8054340"/>
                  <a:gd name="connsiteY185" fmla="*/ 3657600 h 3710940"/>
                  <a:gd name="connsiteX186" fmla="*/ 2895600 w 8054340"/>
                  <a:gd name="connsiteY186" fmla="*/ 3649980 h 3710940"/>
                  <a:gd name="connsiteX187" fmla="*/ 2125980 w 8054340"/>
                  <a:gd name="connsiteY187" fmla="*/ 3634740 h 3710940"/>
                  <a:gd name="connsiteX188" fmla="*/ 1866900 w 8054340"/>
                  <a:gd name="connsiteY188" fmla="*/ 3619500 h 3710940"/>
                  <a:gd name="connsiteX189" fmla="*/ 1790700 w 8054340"/>
                  <a:gd name="connsiteY189" fmla="*/ 3611880 h 3710940"/>
                  <a:gd name="connsiteX190" fmla="*/ 1752600 w 8054340"/>
                  <a:gd name="connsiteY190" fmla="*/ 3604260 h 3710940"/>
                  <a:gd name="connsiteX191" fmla="*/ 1699260 w 8054340"/>
                  <a:gd name="connsiteY191" fmla="*/ 3596640 h 3710940"/>
                  <a:gd name="connsiteX192" fmla="*/ 1280160 w 8054340"/>
                  <a:gd name="connsiteY192" fmla="*/ 3566160 h 3710940"/>
                  <a:gd name="connsiteX193" fmla="*/ 975360 w 8054340"/>
                  <a:gd name="connsiteY193" fmla="*/ 3573780 h 3710940"/>
                  <a:gd name="connsiteX194" fmla="*/ 701040 w 8054340"/>
                  <a:gd name="connsiteY194" fmla="*/ 3589020 h 3710940"/>
                  <a:gd name="connsiteX195" fmla="*/ 670560 w 8054340"/>
                  <a:gd name="connsiteY195" fmla="*/ 3581400 h 3710940"/>
                  <a:gd name="connsiteX196" fmla="*/ 716280 w 8054340"/>
                  <a:gd name="connsiteY196" fmla="*/ 3535680 h 3710940"/>
                  <a:gd name="connsiteX197" fmla="*/ 502920 w 8054340"/>
                  <a:gd name="connsiteY197" fmla="*/ 3520440 h 3710940"/>
                  <a:gd name="connsiteX198" fmla="*/ 480060 w 8054340"/>
                  <a:gd name="connsiteY198" fmla="*/ 3512820 h 3710940"/>
                  <a:gd name="connsiteX199" fmla="*/ 0 w 8054340"/>
                  <a:gd name="connsiteY199" fmla="*/ 3498533 h 3710940"/>
                  <a:gd name="connsiteX200" fmla="*/ 133350 w 8054340"/>
                  <a:gd name="connsiteY200" fmla="*/ 3445838 h 3710940"/>
                  <a:gd name="connsiteX201" fmla="*/ 212090 w 8054340"/>
                  <a:gd name="connsiteY201" fmla="*/ 3450437 h 3710940"/>
                  <a:gd name="connsiteX202" fmla="*/ 358140 w 8054340"/>
                  <a:gd name="connsiteY202" fmla="*/ 3421380 h 3710940"/>
                  <a:gd name="connsiteX203" fmla="*/ 403860 w 8054340"/>
                  <a:gd name="connsiteY203" fmla="*/ 3406140 h 3710940"/>
                  <a:gd name="connsiteX204" fmla="*/ 426720 w 8054340"/>
                  <a:gd name="connsiteY204" fmla="*/ 3398520 h 3710940"/>
                  <a:gd name="connsiteX205" fmla="*/ 457200 w 8054340"/>
                  <a:gd name="connsiteY205" fmla="*/ 3390900 h 3710940"/>
                  <a:gd name="connsiteX206" fmla="*/ 525780 w 8054340"/>
                  <a:gd name="connsiteY206" fmla="*/ 3375660 h 3710940"/>
                  <a:gd name="connsiteX207" fmla="*/ 548640 w 8054340"/>
                  <a:gd name="connsiteY207" fmla="*/ 3360420 h 3710940"/>
                  <a:gd name="connsiteX208" fmla="*/ 563880 w 8054340"/>
                  <a:gd name="connsiteY208" fmla="*/ 3337560 h 3710940"/>
                  <a:gd name="connsiteX209" fmla="*/ 579120 w 8054340"/>
                  <a:gd name="connsiteY209" fmla="*/ 3291840 h 3710940"/>
                  <a:gd name="connsiteX210" fmla="*/ 601980 w 8054340"/>
                  <a:gd name="connsiteY210" fmla="*/ 3284220 h 3710940"/>
                  <a:gd name="connsiteX211" fmla="*/ 629285 w 8054340"/>
                  <a:gd name="connsiteY211" fmla="*/ 3246120 h 3710940"/>
                  <a:gd name="connsiteX212" fmla="*/ 752475 w 8054340"/>
                  <a:gd name="connsiteY212" fmla="*/ 3225483 h 3710940"/>
                  <a:gd name="connsiteX213" fmla="*/ 814388 w 8054340"/>
                  <a:gd name="connsiteY213" fmla="*/ 3200083 h 3710940"/>
                  <a:gd name="connsiteX214" fmla="*/ 822960 w 8054340"/>
                  <a:gd name="connsiteY214" fmla="*/ 3108960 h 3710940"/>
                  <a:gd name="connsiteX215" fmla="*/ 838200 w 8054340"/>
                  <a:gd name="connsiteY215" fmla="*/ 3086100 h 3710940"/>
                  <a:gd name="connsiteX216" fmla="*/ 883920 w 8054340"/>
                  <a:gd name="connsiteY216" fmla="*/ 3048000 h 3710940"/>
                  <a:gd name="connsiteX217" fmla="*/ 914400 w 8054340"/>
                  <a:gd name="connsiteY217" fmla="*/ 3040380 h 3710940"/>
                  <a:gd name="connsiteX218" fmla="*/ 967740 w 8054340"/>
                  <a:gd name="connsiteY218" fmla="*/ 2979420 h 3710940"/>
                  <a:gd name="connsiteX219" fmla="*/ 990600 w 8054340"/>
                  <a:gd name="connsiteY219" fmla="*/ 2933700 h 3710940"/>
                  <a:gd name="connsiteX220" fmla="*/ 1005840 w 8054340"/>
                  <a:gd name="connsiteY220" fmla="*/ 2880360 h 3710940"/>
                  <a:gd name="connsiteX221" fmla="*/ 1028700 w 8054340"/>
                  <a:gd name="connsiteY221" fmla="*/ 2872740 h 3710940"/>
                  <a:gd name="connsiteX222" fmla="*/ 1089660 w 8054340"/>
                  <a:gd name="connsiteY222" fmla="*/ 2865120 h 3710940"/>
                  <a:gd name="connsiteX223" fmla="*/ 1135380 w 8054340"/>
                  <a:gd name="connsiteY223" fmla="*/ 2842260 h 3710940"/>
                  <a:gd name="connsiteX224" fmla="*/ 1196340 w 8054340"/>
                  <a:gd name="connsiteY224" fmla="*/ 2788920 h 3710940"/>
                  <a:gd name="connsiteX225" fmla="*/ 1318260 w 8054340"/>
                  <a:gd name="connsiteY225" fmla="*/ 2750820 h 3710940"/>
                  <a:gd name="connsiteX226" fmla="*/ 1394460 w 8054340"/>
                  <a:gd name="connsiteY226" fmla="*/ 2727960 h 3710940"/>
                  <a:gd name="connsiteX227" fmla="*/ 1417320 w 8054340"/>
                  <a:gd name="connsiteY227" fmla="*/ 2720340 h 3710940"/>
                  <a:gd name="connsiteX228" fmla="*/ 1478280 w 8054340"/>
                  <a:gd name="connsiteY228" fmla="*/ 2689860 h 3710940"/>
                  <a:gd name="connsiteX229" fmla="*/ 1508760 w 8054340"/>
                  <a:gd name="connsiteY229" fmla="*/ 2644140 h 3710940"/>
                  <a:gd name="connsiteX230" fmla="*/ 1531620 w 8054340"/>
                  <a:gd name="connsiteY230" fmla="*/ 2636520 h 3710940"/>
                  <a:gd name="connsiteX231" fmla="*/ 1554480 w 8054340"/>
                  <a:gd name="connsiteY231" fmla="*/ 2590800 h 3710940"/>
                  <a:gd name="connsiteX232" fmla="*/ 1577340 w 8054340"/>
                  <a:gd name="connsiteY232" fmla="*/ 2545080 h 3710940"/>
                  <a:gd name="connsiteX233" fmla="*/ 1600200 w 8054340"/>
                  <a:gd name="connsiteY233" fmla="*/ 2529840 h 3710940"/>
                  <a:gd name="connsiteX234" fmla="*/ 1615440 w 8054340"/>
                  <a:gd name="connsiteY234" fmla="*/ 2506980 h 3710940"/>
                  <a:gd name="connsiteX235" fmla="*/ 1684020 w 8054340"/>
                  <a:gd name="connsiteY235" fmla="*/ 2453640 h 3710940"/>
                  <a:gd name="connsiteX236" fmla="*/ 1729740 w 8054340"/>
                  <a:gd name="connsiteY236" fmla="*/ 2438400 h 3710940"/>
                  <a:gd name="connsiteX237" fmla="*/ 1752600 w 8054340"/>
                  <a:gd name="connsiteY237" fmla="*/ 2446020 h 3710940"/>
                  <a:gd name="connsiteX238" fmla="*/ 1775460 w 8054340"/>
                  <a:gd name="connsiteY238" fmla="*/ 2537460 h 3710940"/>
                  <a:gd name="connsiteX239" fmla="*/ 1790700 w 8054340"/>
                  <a:gd name="connsiteY239" fmla="*/ 2583180 h 3710940"/>
                  <a:gd name="connsiteX240" fmla="*/ 1821180 w 8054340"/>
                  <a:gd name="connsiteY240" fmla="*/ 2606040 h 3710940"/>
                  <a:gd name="connsiteX241" fmla="*/ 1866900 w 8054340"/>
                  <a:gd name="connsiteY241" fmla="*/ 2636520 h 3710940"/>
                  <a:gd name="connsiteX242" fmla="*/ 1912620 w 8054340"/>
                  <a:gd name="connsiteY242" fmla="*/ 2682240 h 3710940"/>
                  <a:gd name="connsiteX243" fmla="*/ 1935480 w 8054340"/>
                  <a:gd name="connsiteY243" fmla="*/ 2727960 h 3710940"/>
                  <a:gd name="connsiteX244" fmla="*/ 1943100 w 8054340"/>
                  <a:gd name="connsiteY244" fmla="*/ 2750820 h 3710940"/>
                  <a:gd name="connsiteX245" fmla="*/ 1965960 w 8054340"/>
                  <a:gd name="connsiteY245" fmla="*/ 2758440 h 3710940"/>
                  <a:gd name="connsiteX246" fmla="*/ 1988820 w 8054340"/>
                  <a:gd name="connsiteY246" fmla="*/ 2773680 h 3710940"/>
                  <a:gd name="connsiteX247" fmla="*/ 2034540 w 8054340"/>
                  <a:gd name="connsiteY247" fmla="*/ 2788920 h 3710940"/>
                  <a:gd name="connsiteX248" fmla="*/ 2065020 w 8054340"/>
                  <a:gd name="connsiteY248" fmla="*/ 2811780 h 3710940"/>
                  <a:gd name="connsiteX249" fmla="*/ 2217420 w 8054340"/>
                  <a:gd name="connsiteY249" fmla="*/ 2796540 h 3710940"/>
                  <a:gd name="connsiteX250" fmla="*/ 2286000 w 8054340"/>
                  <a:gd name="connsiteY250" fmla="*/ 2788920 h 3710940"/>
                  <a:gd name="connsiteX251" fmla="*/ 2308860 w 8054340"/>
                  <a:gd name="connsiteY251" fmla="*/ 2781300 h 3710940"/>
                  <a:gd name="connsiteX252" fmla="*/ 2354580 w 8054340"/>
                  <a:gd name="connsiteY252" fmla="*/ 2750820 h 3710940"/>
                  <a:gd name="connsiteX253" fmla="*/ 2369820 w 8054340"/>
                  <a:gd name="connsiteY253" fmla="*/ 2727960 h 3710940"/>
                  <a:gd name="connsiteX254" fmla="*/ 2438400 w 8054340"/>
                  <a:gd name="connsiteY254" fmla="*/ 2735580 h 3710940"/>
                  <a:gd name="connsiteX255" fmla="*/ 2484120 w 8054340"/>
                  <a:gd name="connsiteY255" fmla="*/ 2766060 h 3710940"/>
                  <a:gd name="connsiteX256" fmla="*/ 2522220 w 8054340"/>
                  <a:gd name="connsiteY256" fmla="*/ 2819400 h 3710940"/>
                  <a:gd name="connsiteX257" fmla="*/ 2606040 w 8054340"/>
                  <a:gd name="connsiteY257" fmla="*/ 2811780 h 3710940"/>
                  <a:gd name="connsiteX258" fmla="*/ 2651760 w 8054340"/>
                  <a:gd name="connsiteY258" fmla="*/ 2781300 h 3710940"/>
                  <a:gd name="connsiteX259" fmla="*/ 2667000 w 8054340"/>
                  <a:gd name="connsiteY259" fmla="*/ 2758440 h 3710940"/>
                  <a:gd name="connsiteX260" fmla="*/ 2712720 w 8054340"/>
                  <a:gd name="connsiteY260" fmla="*/ 2743200 h 3710940"/>
                  <a:gd name="connsiteX261" fmla="*/ 2735580 w 8054340"/>
                  <a:gd name="connsiteY261" fmla="*/ 2735580 h 3710940"/>
                  <a:gd name="connsiteX262" fmla="*/ 2758440 w 8054340"/>
                  <a:gd name="connsiteY262" fmla="*/ 2720340 h 3710940"/>
                  <a:gd name="connsiteX263" fmla="*/ 2842260 w 8054340"/>
                  <a:gd name="connsiteY263" fmla="*/ 2705100 h 3710940"/>
                  <a:gd name="connsiteX264" fmla="*/ 2918460 w 8054340"/>
                  <a:gd name="connsiteY264" fmla="*/ 2682240 h 3710940"/>
                  <a:gd name="connsiteX265" fmla="*/ 2926080 w 8054340"/>
                  <a:gd name="connsiteY265" fmla="*/ 2606040 h 3710940"/>
                  <a:gd name="connsiteX266" fmla="*/ 2948940 w 8054340"/>
                  <a:gd name="connsiteY266" fmla="*/ 2613660 h 3710940"/>
                  <a:gd name="connsiteX267" fmla="*/ 3124200 w 8054340"/>
                  <a:gd name="connsiteY267" fmla="*/ 2606040 h 3710940"/>
                  <a:gd name="connsiteX268" fmla="*/ 3200400 w 8054340"/>
                  <a:gd name="connsiteY268" fmla="*/ 2590800 h 3710940"/>
                  <a:gd name="connsiteX269" fmla="*/ 3223260 w 8054340"/>
                  <a:gd name="connsiteY269" fmla="*/ 2575560 h 3710940"/>
                  <a:gd name="connsiteX270" fmla="*/ 3238500 w 8054340"/>
                  <a:gd name="connsiteY270" fmla="*/ 2552700 h 3710940"/>
                  <a:gd name="connsiteX271" fmla="*/ 3314700 w 8054340"/>
                  <a:gd name="connsiteY271" fmla="*/ 2529840 h 3710940"/>
                  <a:gd name="connsiteX272" fmla="*/ 3390900 w 8054340"/>
                  <a:gd name="connsiteY272" fmla="*/ 2522220 h 3710940"/>
                  <a:gd name="connsiteX273" fmla="*/ 3436620 w 8054340"/>
                  <a:gd name="connsiteY273" fmla="*/ 2499360 h 3710940"/>
                  <a:gd name="connsiteX274" fmla="*/ 3451860 w 8054340"/>
                  <a:gd name="connsiteY274" fmla="*/ 2476500 h 3710940"/>
                  <a:gd name="connsiteX275" fmla="*/ 3459480 w 8054340"/>
                  <a:gd name="connsiteY275" fmla="*/ 2453640 h 3710940"/>
                  <a:gd name="connsiteX276" fmla="*/ 3467100 w 8054340"/>
                  <a:gd name="connsiteY276" fmla="*/ 2423160 h 3710940"/>
                  <a:gd name="connsiteX277" fmla="*/ 3512820 w 8054340"/>
                  <a:gd name="connsiteY277" fmla="*/ 2385060 h 3710940"/>
                  <a:gd name="connsiteX278" fmla="*/ 3535680 w 8054340"/>
                  <a:gd name="connsiteY278" fmla="*/ 2377440 h 3710940"/>
                  <a:gd name="connsiteX279" fmla="*/ 3581400 w 8054340"/>
                  <a:gd name="connsiteY279" fmla="*/ 2354580 h 3710940"/>
                  <a:gd name="connsiteX280" fmla="*/ 3535680 w 8054340"/>
                  <a:gd name="connsiteY280" fmla="*/ 2301240 h 3710940"/>
                  <a:gd name="connsiteX281" fmla="*/ 3505200 w 8054340"/>
                  <a:gd name="connsiteY281" fmla="*/ 2255520 h 3710940"/>
                  <a:gd name="connsiteX282" fmla="*/ 3520440 w 8054340"/>
                  <a:gd name="connsiteY282" fmla="*/ 2186940 h 3710940"/>
                  <a:gd name="connsiteX283" fmla="*/ 3543300 w 8054340"/>
                  <a:gd name="connsiteY283" fmla="*/ 2171700 h 3710940"/>
                  <a:gd name="connsiteX284" fmla="*/ 3604260 w 8054340"/>
                  <a:gd name="connsiteY284" fmla="*/ 2103120 h 3710940"/>
                  <a:gd name="connsiteX285" fmla="*/ 3627120 w 8054340"/>
                  <a:gd name="connsiteY285" fmla="*/ 2080260 h 3710940"/>
                  <a:gd name="connsiteX286" fmla="*/ 3642360 w 8054340"/>
                  <a:gd name="connsiteY286" fmla="*/ 2057400 h 3710940"/>
                  <a:gd name="connsiteX287" fmla="*/ 3688080 w 8054340"/>
                  <a:gd name="connsiteY287" fmla="*/ 2026920 h 3710940"/>
                  <a:gd name="connsiteX288" fmla="*/ 3718560 w 8054340"/>
                  <a:gd name="connsiteY288" fmla="*/ 1981200 h 3710940"/>
                  <a:gd name="connsiteX289" fmla="*/ 3749040 w 8054340"/>
                  <a:gd name="connsiteY289" fmla="*/ 1958340 h 3710940"/>
                  <a:gd name="connsiteX290" fmla="*/ 3802380 w 8054340"/>
                  <a:gd name="connsiteY290" fmla="*/ 1905000 h 3710940"/>
                  <a:gd name="connsiteX291" fmla="*/ 3810000 w 8054340"/>
                  <a:gd name="connsiteY291" fmla="*/ 1874520 h 3710940"/>
                  <a:gd name="connsiteX292" fmla="*/ 3848100 w 8054340"/>
                  <a:gd name="connsiteY292" fmla="*/ 1828800 h 3710940"/>
                  <a:gd name="connsiteX293" fmla="*/ 3863340 w 8054340"/>
                  <a:gd name="connsiteY293" fmla="*/ 1775460 h 3710940"/>
                  <a:gd name="connsiteX294" fmla="*/ 3878580 w 8054340"/>
                  <a:gd name="connsiteY294" fmla="*/ 1729740 h 3710940"/>
                  <a:gd name="connsiteX295" fmla="*/ 3886200 w 8054340"/>
                  <a:gd name="connsiteY295" fmla="*/ 1706880 h 3710940"/>
                  <a:gd name="connsiteX296" fmla="*/ 3909060 w 8054340"/>
                  <a:gd name="connsiteY296" fmla="*/ 1645920 h 3710940"/>
                  <a:gd name="connsiteX297" fmla="*/ 3947160 w 8054340"/>
                  <a:gd name="connsiteY297" fmla="*/ 1600200 h 3710940"/>
                  <a:gd name="connsiteX298" fmla="*/ 3977640 w 8054340"/>
                  <a:gd name="connsiteY298" fmla="*/ 1562100 h 3710940"/>
                  <a:gd name="connsiteX299" fmla="*/ 3992880 w 8054340"/>
                  <a:gd name="connsiteY299" fmla="*/ 1539240 h 3710940"/>
                  <a:gd name="connsiteX300" fmla="*/ 4015740 w 8054340"/>
                  <a:gd name="connsiteY300" fmla="*/ 1516380 h 3710940"/>
                  <a:gd name="connsiteX301" fmla="*/ 4030980 w 8054340"/>
                  <a:gd name="connsiteY301" fmla="*/ 1493520 h 3710940"/>
                  <a:gd name="connsiteX302" fmla="*/ 4046220 w 8054340"/>
                  <a:gd name="connsiteY302" fmla="*/ 1447800 h 3710940"/>
                  <a:gd name="connsiteX303" fmla="*/ 4053840 w 8054340"/>
                  <a:gd name="connsiteY303" fmla="*/ 1371600 h 3710940"/>
                  <a:gd name="connsiteX304" fmla="*/ 4084320 w 8054340"/>
                  <a:gd name="connsiteY304" fmla="*/ 1325880 h 3710940"/>
                  <a:gd name="connsiteX305" fmla="*/ 4107180 w 8054340"/>
                  <a:gd name="connsiteY305" fmla="*/ 1280160 h 3710940"/>
                  <a:gd name="connsiteX306" fmla="*/ 4130040 w 8054340"/>
                  <a:gd name="connsiteY306" fmla="*/ 1257300 h 3710940"/>
                  <a:gd name="connsiteX307" fmla="*/ 4145280 w 8054340"/>
                  <a:gd name="connsiteY307" fmla="*/ 1234440 h 3710940"/>
                  <a:gd name="connsiteX308" fmla="*/ 4160520 w 8054340"/>
                  <a:gd name="connsiteY308" fmla="*/ 1188720 h 3710940"/>
                  <a:gd name="connsiteX309" fmla="*/ 4168140 w 8054340"/>
                  <a:gd name="connsiteY309" fmla="*/ 1135380 h 3710940"/>
                  <a:gd name="connsiteX310" fmla="*/ 4175760 w 8054340"/>
                  <a:gd name="connsiteY310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73340 w 8054340"/>
                  <a:gd name="connsiteY174" fmla="*/ 3459480 h 3710940"/>
                  <a:gd name="connsiteX175" fmla="*/ 7650480 w 8054340"/>
                  <a:gd name="connsiteY175" fmla="*/ 3444240 h 3710940"/>
                  <a:gd name="connsiteX176" fmla="*/ 7620000 w 8054340"/>
                  <a:gd name="connsiteY176" fmla="*/ 3421380 h 3710940"/>
                  <a:gd name="connsiteX177" fmla="*/ 7642860 w 8054340"/>
                  <a:gd name="connsiteY177" fmla="*/ 3444240 h 3710940"/>
                  <a:gd name="connsiteX178" fmla="*/ 7650480 w 8054340"/>
                  <a:gd name="connsiteY178" fmla="*/ 3474720 h 3710940"/>
                  <a:gd name="connsiteX179" fmla="*/ 7658100 w 8054340"/>
                  <a:gd name="connsiteY179" fmla="*/ 3497580 h 3710940"/>
                  <a:gd name="connsiteX180" fmla="*/ 7650480 w 8054340"/>
                  <a:gd name="connsiteY180" fmla="*/ 3688080 h 3710940"/>
                  <a:gd name="connsiteX181" fmla="*/ 7627620 w 8054340"/>
                  <a:gd name="connsiteY181" fmla="*/ 3695700 h 3710940"/>
                  <a:gd name="connsiteX182" fmla="*/ 6461760 w 8054340"/>
                  <a:gd name="connsiteY182" fmla="*/ 3703320 h 3710940"/>
                  <a:gd name="connsiteX183" fmla="*/ 4328160 w 8054340"/>
                  <a:gd name="connsiteY183" fmla="*/ 3710940 h 3710940"/>
                  <a:gd name="connsiteX184" fmla="*/ 3002280 w 8054340"/>
                  <a:gd name="connsiteY184" fmla="*/ 3657600 h 3710940"/>
                  <a:gd name="connsiteX185" fmla="*/ 2895600 w 8054340"/>
                  <a:gd name="connsiteY185" fmla="*/ 3649980 h 3710940"/>
                  <a:gd name="connsiteX186" fmla="*/ 2125980 w 8054340"/>
                  <a:gd name="connsiteY186" fmla="*/ 3634740 h 3710940"/>
                  <a:gd name="connsiteX187" fmla="*/ 1866900 w 8054340"/>
                  <a:gd name="connsiteY187" fmla="*/ 3619500 h 3710940"/>
                  <a:gd name="connsiteX188" fmla="*/ 1790700 w 8054340"/>
                  <a:gd name="connsiteY188" fmla="*/ 3611880 h 3710940"/>
                  <a:gd name="connsiteX189" fmla="*/ 1752600 w 8054340"/>
                  <a:gd name="connsiteY189" fmla="*/ 3604260 h 3710940"/>
                  <a:gd name="connsiteX190" fmla="*/ 1699260 w 8054340"/>
                  <a:gd name="connsiteY190" fmla="*/ 3596640 h 3710940"/>
                  <a:gd name="connsiteX191" fmla="*/ 1280160 w 8054340"/>
                  <a:gd name="connsiteY191" fmla="*/ 3566160 h 3710940"/>
                  <a:gd name="connsiteX192" fmla="*/ 975360 w 8054340"/>
                  <a:gd name="connsiteY192" fmla="*/ 3573780 h 3710940"/>
                  <a:gd name="connsiteX193" fmla="*/ 701040 w 8054340"/>
                  <a:gd name="connsiteY193" fmla="*/ 3589020 h 3710940"/>
                  <a:gd name="connsiteX194" fmla="*/ 670560 w 8054340"/>
                  <a:gd name="connsiteY194" fmla="*/ 3581400 h 3710940"/>
                  <a:gd name="connsiteX195" fmla="*/ 716280 w 8054340"/>
                  <a:gd name="connsiteY195" fmla="*/ 3535680 h 3710940"/>
                  <a:gd name="connsiteX196" fmla="*/ 502920 w 8054340"/>
                  <a:gd name="connsiteY196" fmla="*/ 3520440 h 3710940"/>
                  <a:gd name="connsiteX197" fmla="*/ 480060 w 8054340"/>
                  <a:gd name="connsiteY197" fmla="*/ 3512820 h 3710940"/>
                  <a:gd name="connsiteX198" fmla="*/ 0 w 8054340"/>
                  <a:gd name="connsiteY198" fmla="*/ 3498533 h 3710940"/>
                  <a:gd name="connsiteX199" fmla="*/ 133350 w 8054340"/>
                  <a:gd name="connsiteY199" fmla="*/ 3445838 h 3710940"/>
                  <a:gd name="connsiteX200" fmla="*/ 212090 w 8054340"/>
                  <a:gd name="connsiteY200" fmla="*/ 3450437 h 3710940"/>
                  <a:gd name="connsiteX201" fmla="*/ 358140 w 8054340"/>
                  <a:gd name="connsiteY201" fmla="*/ 3421380 h 3710940"/>
                  <a:gd name="connsiteX202" fmla="*/ 403860 w 8054340"/>
                  <a:gd name="connsiteY202" fmla="*/ 3406140 h 3710940"/>
                  <a:gd name="connsiteX203" fmla="*/ 426720 w 8054340"/>
                  <a:gd name="connsiteY203" fmla="*/ 3398520 h 3710940"/>
                  <a:gd name="connsiteX204" fmla="*/ 457200 w 8054340"/>
                  <a:gd name="connsiteY204" fmla="*/ 3390900 h 3710940"/>
                  <a:gd name="connsiteX205" fmla="*/ 525780 w 8054340"/>
                  <a:gd name="connsiteY205" fmla="*/ 3375660 h 3710940"/>
                  <a:gd name="connsiteX206" fmla="*/ 548640 w 8054340"/>
                  <a:gd name="connsiteY206" fmla="*/ 3360420 h 3710940"/>
                  <a:gd name="connsiteX207" fmla="*/ 563880 w 8054340"/>
                  <a:gd name="connsiteY207" fmla="*/ 3337560 h 3710940"/>
                  <a:gd name="connsiteX208" fmla="*/ 579120 w 8054340"/>
                  <a:gd name="connsiteY208" fmla="*/ 3291840 h 3710940"/>
                  <a:gd name="connsiteX209" fmla="*/ 601980 w 8054340"/>
                  <a:gd name="connsiteY209" fmla="*/ 3284220 h 3710940"/>
                  <a:gd name="connsiteX210" fmla="*/ 629285 w 8054340"/>
                  <a:gd name="connsiteY210" fmla="*/ 3246120 h 3710940"/>
                  <a:gd name="connsiteX211" fmla="*/ 752475 w 8054340"/>
                  <a:gd name="connsiteY211" fmla="*/ 3225483 h 3710940"/>
                  <a:gd name="connsiteX212" fmla="*/ 814388 w 8054340"/>
                  <a:gd name="connsiteY212" fmla="*/ 3200083 h 3710940"/>
                  <a:gd name="connsiteX213" fmla="*/ 822960 w 8054340"/>
                  <a:gd name="connsiteY213" fmla="*/ 3108960 h 3710940"/>
                  <a:gd name="connsiteX214" fmla="*/ 838200 w 8054340"/>
                  <a:gd name="connsiteY214" fmla="*/ 3086100 h 3710940"/>
                  <a:gd name="connsiteX215" fmla="*/ 883920 w 8054340"/>
                  <a:gd name="connsiteY215" fmla="*/ 3048000 h 3710940"/>
                  <a:gd name="connsiteX216" fmla="*/ 914400 w 8054340"/>
                  <a:gd name="connsiteY216" fmla="*/ 3040380 h 3710940"/>
                  <a:gd name="connsiteX217" fmla="*/ 967740 w 8054340"/>
                  <a:gd name="connsiteY217" fmla="*/ 2979420 h 3710940"/>
                  <a:gd name="connsiteX218" fmla="*/ 990600 w 8054340"/>
                  <a:gd name="connsiteY218" fmla="*/ 2933700 h 3710940"/>
                  <a:gd name="connsiteX219" fmla="*/ 1005840 w 8054340"/>
                  <a:gd name="connsiteY219" fmla="*/ 2880360 h 3710940"/>
                  <a:gd name="connsiteX220" fmla="*/ 1028700 w 8054340"/>
                  <a:gd name="connsiteY220" fmla="*/ 2872740 h 3710940"/>
                  <a:gd name="connsiteX221" fmla="*/ 1089660 w 8054340"/>
                  <a:gd name="connsiteY221" fmla="*/ 2865120 h 3710940"/>
                  <a:gd name="connsiteX222" fmla="*/ 1135380 w 8054340"/>
                  <a:gd name="connsiteY222" fmla="*/ 2842260 h 3710940"/>
                  <a:gd name="connsiteX223" fmla="*/ 1196340 w 8054340"/>
                  <a:gd name="connsiteY223" fmla="*/ 2788920 h 3710940"/>
                  <a:gd name="connsiteX224" fmla="*/ 1318260 w 8054340"/>
                  <a:gd name="connsiteY224" fmla="*/ 2750820 h 3710940"/>
                  <a:gd name="connsiteX225" fmla="*/ 1394460 w 8054340"/>
                  <a:gd name="connsiteY225" fmla="*/ 2727960 h 3710940"/>
                  <a:gd name="connsiteX226" fmla="*/ 1417320 w 8054340"/>
                  <a:gd name="connsiteY226" fmla="*/ 2720340 h 3710940"/>
                  <a:gd name="connsiteX227" fmla="*/ 1478280 w 8054340"/>
                  <a:gd name="connsiteY227" fmla="*/ 2689860 h 3710940"/>
                  <a:gd name="connsiteX228" fmla="*/ 1508760 w 8054340"/>
                  <a:gd name="connsiteY228" fmla="*/ 2644140 h 3710940"/>
                  <a:gd name="connsiteX229" fmla="*/ 1531620 w 8054340"/>
                  <a:gd name="connsiteY229" fmla="*/ 2636520 h 3710940"/>
                  <a:gd name="connsiteX230" fmla="*/ 1554480 w 8054340"/>
                  <a:gd name="connsiteY230" fmla="*/ 2590800 h 3710940"/>
                  <a:gd name="connsiteX231" fmla="*/ 1577340 w 8054340"/>
                  <a:gd name="connsiteY231" fmla="*/ 2545080 h 3710940"/>
                  <a:gd name="connsiteX232" fmla="*/ 1600200 w 8054340"/>
                  <a:gd name="connsiteY232" fmla="*/ 2529840 h 3710940"/>
                  <a:gd name="connsiteX233" fmla="*/ 1615440 w 8054340"/>
                  <a:gd name="connsiteY233" fmla="*/ 2506980 h 3710940"/>
                  <a:gd name="connsiteX234" fmla="*/ 1684020 w 8054340"/>
                  <a:gd name="connsiteY234" fmla="*/ 2453640 h 3710940"/>
                  <a:gd name="connsiteX235" fmla="*/ 1729740 w 8054340"/>
                  <a:gd name="connsiteY235" fmla="*/ 2438400 h 3710940"/>
                  <a:gd name="connsiteX236" fmla="*/ 1752600 w 8054340"/>
                  <a:gd name="connsiteY236" fmla="*/ 2446020 h 3710940"/>
                  <a:gd name="connsiteX237" fmla="*/ 1775460 w 8054340"/>
                  <a:gd name="connsiteY237" fmla="*/ 2537460 h 3710940"/>
                  <a:gd name="connsiteX238" fmla="*/ 1790700 w 8054340"/>
                  <a:gd name="connsiteY238" fmla="*/ 2583180 h 3710940"/>
                  <a:gd name="connsiteX239" fmla="*/ 1821180 w 8054340"/>
                  <a:gd name="connsiteY239" fmla="*/ 2606040 h 3710940"/>
                  <a:gd name="connsiteX240" fmla="*/ 1866900 w 8054340"/>
                  <a:gd name="connsiteY240" fmla="*/ 2636520 h 3710940"/>
                  <a:gd name="connsiteX241" fmla="*/ 1912620 w 8054340"/>
                  <a:gd name="connsiteY241" fmla="*/ 2682240 h 3710940"/>
                  <a:gd name="connsiteX242" fmla="*/ 1935480 w 8054340"/>
                  <a:gd name="connsiteY242" fmla="*/ 2727960 h 3710940"/>
                  <a:gd name="connsiteX243" fmla="*/ 1943100 w 8054340"/>
                  <a:gd name="connsiteY243" fmla="*/ 2750820 h 3710940"/>
                  <a:gd name="connsiteX244" fmla="*/ 1965960 w 8054340"/>
                  <a:gd name="connsiteY244" fmla="*/ 2758440 h 3710940"/>
                  <a:gd name="connsiteX245" fmla="*/ 1988820 w 8054340"/>
                  <a:gd name="connsiteY245" fmla="*/ 2773680 h 3710940"/>
                  <a:gd name="connsiteX246" fmla="*/ 2034540 w 8054340"/>
                  <a:gd name="connsiteY246" fmla="*/ 2788920 h 3710940"/>
                  <a:gd name="connsiteX247" fmla="*/ 2065020 w 8054340"/>
                  <a:gd name="connsiteY247" fmla="*/ 2811780 h 3710940"/>
                  <a:gd name="connsiteX248" fmla="*/ 2217420 w 8054340"/>
                  <a:gd name="connsiteY248" fmla="*/ 2796540 h 3710940"/>
                  <a:gd name="connsiteX249" fmla="*/ 2286000 w 8054340"/>
                  <a:gd name="connsiteY249" fmla="*/ 2788920 h 3710940"/>
                  <a:gd name="connsiteX250" fmla="*/ 2308860 w 8054340"/>
                  <a:gd name="connsiteY250" fmla="*/ 2781300 h 3710940"/>
                  <a:gd name="connsiteX251" fmla="*/ 2354580 w 8054340"/>
                  <a:gd name="connsiteY251" fmla="*/ 2750820 h 3710940"/>
                  <a:gd name="connsiteX252" fmla="*/ 2369820 w 8054340"/>
                  <a:gd name="connsiteY252" fmla="*/ 2727960 h 3710940"/>
                  <a:gd name="connsiteX253" fmla="*/ 2438400 w 8054340"/>
                  <a:gd name="connsiteY253" fmla="*/ 2735580 h 3710940"/>
                  <a:gd name="connsiteX254" fmla="*/ 2484120 w 8054340"/>
                  <a:gd name="connsiteY254" fmla="*/ 2766060 h 3710940"/>
                  <a:gd name="connsiteX255" fmla="*/ 2522220 w 8054340"/>
                  <a:gd name="connsiteY255" fmla="*/ 2819400 h 3710940"/>
                  <a:gd name="connsiteX256" fmla="*/ 2606040 w 8054340"/>
                  <a:gd name="connsiteY256" fmla="*/ 2811780 h 3710940"/>
                  <a:gd name="connsiteX257" fmla="*/ 2651760 w 8054340"/>
                  <a:gd name="connsiteY257" fmla="*/ 2781300 h 3710940"/>
                  <a:gd name="connsiteX258" fmla="*/ 2667000 w 8054340"/>
                  <a:gd name="connsiteY258" fmla="*/ 2758440 h 3710940"/>
                  <a:gd name="connsiteX259" fmla="*/ 2712720 w 8054340"/>
                  <a:gd name="connsiteY259" fmla="*/ 2743200 h 3710940"/>
                  <a:gd name="connsiteX260" fmla="*/ 2735580 w 8054340"/>
                  <a:gd name="connsiteY260" fmla="*/ 2735580 h 3710940"/>
                  <a:gd name="connsiteX261" fmla="*/ 2758440 w 8054340"/>
                  <a:gd name="connsiteY261" fmla="*/ 2720340 h 3710940"/>
                  <a:gd name="connsiteX262" fmla="*/ 2842260 w 8054340"/>
                  <a:gd name="connsiteY262" fmla="*/ 2705100 h 3710940"/>
                  <a:gd name="connsiteX263" fmla="*/ 2918460 w 8054340"/>
                  <a:gd name="connsiteY263" fmla="*/ 2682240 h 3710940"/>
                  <a:gd name="connsiteX264" fmla="*/ 2926080 w 8054340"/>
                  <a:gd name="connsiteY264" fmla="*/ 2606040 h 3710940"/>
                  <a:gd name="connsiteX265" fmla="*/ 2948940 w 8054340"/>
                  <a:gd name="connsiteY265" fmla="*/ 2613660 h 3710940"/>
                  <a:gd name="connsiteX266" fmla="*/ 3124200 w 8054340"/>
                  <a:gd name="connsiteY266" fmla="*/ 2606040 h 3710940"/>
                  <a:gd name="connsiteX267" fmla="*/ 3200400 w 8054340"/>
                  <a:gd name="connsiteY267" fmla="*/ 2590800 h 3710940"/>
                  <a:gd name="connsiteX268" fmla="*/ 3223260 w 8054340"/>
                  <a:gd name="connsiteY268" fmla="*/ 2575560 h 3710940"/>
                  <a:gd name="connsiteX269" fmla="*/ 3238500 w 8054340"/>
                  <a:gd name="connsiteY269" fmla="*/ 2552700 h 3710940"/>
                  <a:gd name="connsiteX270" fmla="*/ 3314700 w 8054340"/>
                  <a:gd name="connsiteY270" fmla="*/ 2529840 h 3710940"/>
                  <a:gd name="connsiteX271" fmla="*/ 3390900 w 8054340"/>
                  <a:gd name="connsiteY271" fmla="*/ 2522220 h 3710940"/>
                  <a:gd name="connsiteX272" fmla="*/ 3436620 w 8054340"/>
                  <a:gd name="connsiteY272" fmla="*/ 2499360 h 3710940"/>
                  <a:gd name="connsiteX273" fmla="*/ 3451860 w 8054340"/>
                  <a:gd name="connsiteY273" fmla="*/ 2476500 h 3710940"/>
                  <a:gd name="connsiteX274" fmla="*/ 3459480 w 8054340"/>
                  <a:gd name="connsiteY274" fmla="*/ 2453640 h 3710940"/>
                  <a:gd name="connsiteX275" fmla="*/ 3467100 w 8054340"/>
                  <a:gd name="connsiteY275" fmla="*/ 2423160 h 3710940"/>
                  <a:gd name="connsiteX276" fmla="*/ 3512820 w 8054340"/>
                  <a:gd name="connsiteY276" fmla="*/ 2385060 h 3710940"/>
                  <a:gd name="connsiteX277" fmla="*/ 3535680 w 8054340"/>
                  <a:gd name="connsiteY277" fmla="*/ 2377440 h 3710940"/>
                  <a:gd name="connsiteX278" fmla="*/ 3581400 w 8054340"/>
                  <a:gd name="connsiteY278" fmla="*/ 2354580 h 3710940"/>
                  <a:gd name="connsiteX279" fmla="*/ 3535680 w 8054340"/>
                  <a:gd name="connsiteY279" fmla="*/ 2301240 h 3710940"/>
                  <a:gd name="connsiteX280" fmla="*/ 3505200 w 8054340"/>
                  <a:gd name="connsiteY280" fmla="*/ 2255520 h 3710940"/>
                  <a:gd name="connsiteX281" fmla="*/ 3520440 w 8054340"/>
                  <a:gd name="connsiteY281" fmla="*/ 2186940 h 3710940"/>
                  <a:gd name="connsiteX282" fmla="*/ 3543300 w 8054340"/>
                  <a:gd name="connsiteY282" fmla="*/ 2171700 h 3710940"/>
                  <a:gd name="connsiteX283" fmla="*/ 3604260 w 8054340"/>
                  <a:gd name="connsiteY283" fmla="*/ 2103120 h 3710940"/>
                  <a:gd name="connsiteX284" fmla="*/ 3627120 w 8054340"/>
                  <a:gd name="connsiteY284" fmla="*/ 2080260 h 3710940"/>
                  <a:gd name="connsiteX285" fmla="*/ 3642360 w 8054340"/>
                  <a:gd name="connsiteY285" fmla="*/ 2057400 h 3710940"/>
                  <a:gd name="connsiteX286" fmla="*/ 3688080 w 8054340"/>
                  <a:gd name="connsiteY286" fmla="*/ 2026920 h 3710940"/>
                  <a:gd name="connsiteX287" fmla="*/ 3718560 w 8054340"/>
                  <a:gd name="connsiteY287" fmla="*/ 1981200 h 3710940"/>
                  <a:gd name="connsiteX288" fmla="*/ 3749040 w 8054340"/>
                  <a:gd name="connsiteY288" fmla="*/ 1958340 h 3710940"/>
                  <a:gd name="connsiteX289" fmla="*/ 3802380 w 8054340"/>
                  <a:gd name="connsiteY289" fmla="*/ 1905000 h 3710940"/>
                  <a:gd name="connsiteX290" fmla="*/ 3810000 w 8054340"/>
                  <a:gd name="connsiteY290" fmla="*/ 1874520 h 3710940"/>
                  <a:gd name="connsiteX291" fmla="*/ 3848100 w 8054340"/>
                  <a:gd name="connsiteY291" fmla="*/ 1828800 h 3710940"/>
                  <a:gd name="connsiteX292" fmla="*/ 3863340 w 8054340"/>
                  <a:gd name="connsiteY292" fmla="*/ 1775460 h 3710940"/>
                  <a:gd name="connsiteX293" fmla="*/ 3878580 w 8054340"/>
                  <a:gd name="connsiteY293" fmla="*/ 1729740 h 3710940"/>
                  <a:gd name="connsiteX294" fmla="*/ 3886200 w 8054340"/>
                  <a:gd name="connsiteY294" fmla="*/ 1706880 h 3710940"/>
                  <a:gd name="connsiteX295" fmla="*/ 3909060 w 8054340"/>
                  <a:gd name="connsiteY295" fmla="*/ 1645920 h 3710940"/>
                  <a:gd name="connsiteX296" fmla="*/ 3947160 w 8054340"/>
                  <a:gd name="connsiteY296" fmla="*/ 1600200 h 3710940"/>
                  <a:gd name="connsiteX297" fmla="*/ 3977640 w 8054340"/>
                  <a:gd name="connsiteY297" fmla="*/ 1562100 h 3710940"/>
                  <a:gd name="connsiteX298" fmla="*/ 3992880 w 8054340"/>
                  <a:gd name="connsiteY298" fmla="*/ 1539240 h 3710940"/>
                  <a:gd name="connsiteX299" fmla="*/ 4015740 w 8054340"/>
                  <a:gd name="connsiteY299" fmla="*/ 1516380 h 3710940"/>
                  <a:gd name="connsiteX300" fmla="*/ 4030980 w 8054340"/>
                  <a:gd name="connsiteY300" fmla="*/ 1493520 h 3710940"/>
                  <a:gd name="connsiteX301" fmla="*/ 4046220 w 8054340"/>
                  <a:gd name="connsiteY301" fmla="*/ 1447800 h 3710940"/>
                  <a:gd name="connsiteX302" fmla="*/ 4053840 w 8054340"/>
                  <a:gd name="connsiteY302" fmla="*/ 1371600 h 3710940"/>
                  <a:gd name="connsiteX303" fmla="*/ 4084320 w 8054340"/>
                  <a:gd name="connsiteY303" fmla="*/ 1325880 h 3710940"/>
                  <a:gd name="connsiteX304" fmla="*/ 4107180 w 8054340"/>
                  <a:gd name="connsiteY304" fmla="*/ 1280160 h 3710940"/>
                  <a:gd name="connsiteX305" fmla="*/ 4130040 w 8054340"/>
                  <a:gd name="connsiteY305" fmla="*/ 1257300 h 3710940"/>
                  <a:gd name="connsiteX306" fmla="*/ 4145280 w 8054340"/>
                  <a:gd name="connsiteY306" fmla="*/ 1234440 h 3710940"/>
                  <a:gd name="connsiteX307" fmla="*/ 4160520 w 8054340"/>
                  <a:gd name="connsiteY307" fmla="*/ 1188720 h 3710940"/>
                  <a:gd name="connsiteX308" fmla="*/ 4168140 w 8054340"/>
                  <a:gd name="connsiteY308" fmla="*/ 1135380 h 3710940"/>
                  <a:gd name="connsiteX309" fmla="*/ 4175760 w 8054340"/>
                  <a:gd name="connsiteY309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73340 w 8054340"/>
                  <a:gd name="connsiteY174" fmla="*/ 3459480 h 3710940"/>
                  <a:gd name="connsiteX175" fmla="*/ 7650480 w 8054340"/>
                  <a:gd name="connsiteY175" fmla="*/ 3444240 h 3710940"/>
                  <a:gd name="connsiteX176" fmla="*/ 7642860 w 8054340"/>
                  <a:gd name="connsiteY176" fmla="*/ 3444240 h 3710940"/>
                  <a:gd name="connsiteX177" fmla="*/ 7650480 w 8054340"/>
                  <a:gd name="connsiteY177" fmla="*/ 3474720 h 3710940"/>
                  <a:gd name="connsiteX178" fmla="*/ 7658100 w 8054340"/>
                  <a:gd name="connsiteY178" fmla="*/ 3497580 h 3710940"/>
                  <a:gd name="connsiteX179" fmla="*/ 7650480 w 8054340"/>
                  <a:gd name="connsiteY179" fmla="*/ 3688080 h 3710940"/>
                  <a:gd name="connsiteX180" fmla="*/ 7627620 w 8054340"/>
                  <a:gd name="connsiteY180" fmla="*/ 3695700 h 3710940"/>
                  <a:gd name="connsiteX181" fmla="*/ 6461760 w 8054340"/>
                  <a:gd name="connsiteY181" fmla="*/ 3703320 h 3710940"/>
                  <a:gd name="connsiteX182" fmla="*/ 4328160 w 8054340"/>
                  <a:gd name="connsiteY182" fmla="*/ 3710940 h 3710940"/>
                  <a:gd name="connsiteX183" fmla="*/ 3002280 w 8054340"/>
                  <a:gd name="connsiteY183" fmla="*/ 3657600 h 3710940"/>
                  <a:gd name="connsiteX184" fmla="*/ 2895600 w 8054340"/>
                  <a:gd name="connsiteY184" fmla="*/ 3649980 h 3710940"/>
                  <a:gd name="connsiteX185" fmla="*/ 2125980 w 8054340"/>
                  <a:gd name="connsiteY185" fmla="*/ 3634740 h 3710940"/>
                  <a:gd name="connsiteX186" fmla="*/ 1866900 w 8054340"/>
                  <a:gd name="connsiteY186" fmla="*/ 3619500 h 3710940"/>
                  <a:gd name="connsiteX187" fmla="*/ 1790700 w 8054340"/>
                  <a:gd name="connsiteY187" fmla="*/ 3611880 h 3710940"/>
                  <a:gd name="connsiteX188" fmla="*/ 1752600 w 8054340"/>
                  <a:gd name="connsiteY188" fmla="*/ 3604260 h 3710940"/>
                  <a:gd name="connsiteX189" fmla="*/ 1699260 w 8054340"/>
                  <a:gd name="connsiteY189" fmla="*/ 3596640 h 3710940"/>
                  <a:gd name="connsiteX190" fmla="*/ 1280160 w 8054340"/>
                  <a:gd name="connsiteY190" fmla="*/ 3566160 h 3710940"/>
                  <a:gd name="connsiteX191" fmla="*/ 975360 w 8054340"/>
                  <a:gd name="connsiteY191" fmla="*/ 3573780 h 3710940"/>
                  <a:gd name="connsiteX192" fmla="*/ 701040 w 8054340"/>
                  <a:gd name="connsiteY192" fmla="*/ 3589020 h 3710940"/>
                  <a:gd name="connsiteX193" fmla="*/ 670560 w 8054340"/>
                  <a:gd name="connsiteY193" fmla="*/ 3581400 h 3710940"/>
                  <a:gd name="connsiteX194" fmla="*/ 716280 w 8054340"/>
                  <a:gd name="connsiteY194" fmla="*/ 3535680 h 3710940"/>
                  <a:gd name="connsiteX195" fmla="*/ 502920 w 8054340"/>
                  <a:gd name="connsiteY195" fmla="*/ 3520440 h 3710940"/>
                  <a:gd name="connsiteX196" fmla="*/ 480060 w 8054340"/>
                  <a:gd name="connsiteY196" fmla="*/ 3512820 h 3710940"/>
                  <a:gd name="connsiteX197" fmla="*/ 0 w 8054340"/>
                  <a:gd name="connsiteY197" fmla="*/ 3498533 h 3710940"/>
                  <a:gd name="connsiteX198" fmla="*/ 133350 w 8054340"/>
                  <a:gd name="connsiteY198" fmla="*/ 3445838 h 3710940"/>
                  <a:gd name="connsiteX199" fmla="*/ 212090 w 8054340"/>
                  <a:gd name="connsiteY199" fmla="*/ 3450437 h 3710940"/>
                  <a:gd name="connsiteX200" fmla="*/ 358140 w 8054340"/>
                  <a:gd name="connsiteY200" fmla="*/ 3421380 h 3710940"/>
                  <a:gd name="connsiteX201" fmla="*/ 403860 w 8054340"/>
                  <a:gd name="connsiteY201" fmla="*/ 3406140 h 3710940"/>
                  <a:gd name="connsiteX202" fmla="*/ 426720 w 8054340"/>
                  <a:gd name="connsiteY202" fmla="*/ 3398520 h 3710940"/>
                  <a:gd name="connsiteX203" fmla="*/ 457200 w 8054340"/>
                  <a:gd name="connsiteY203" fmla="*/ 3390900 h 3710940"/>
                  <a:gd name="connsiteX204" fmla="*/ 525780 w 8054340"/>
                  <a:gd name="connsiteY204" fmla="*/ 3375660 h 3710940"/>
                  <a:gd name="connsiteX205" fmla="*/ 548640 w 8054340"/>
                  <a:gd name="connsiteY205" fmla="*/ 3360420 h 3710940"/>
                  <a:gd name="connsiteX206" fmla="*/ 563880 w 8054340"/>
                  <a:gd name="connsiteY206" fmla="*/ 3337560 h 3710940"/>
                  <a:gd name="connsiteX207" fmla="*/ 579120 w 8054340"/>
                  <a:gd name="connsiteY207" fmla="*/ 3291840 h 3710940"/>
                  <a:gd name="connsiteX208" fmla="*/ 601980 w 8054340"/>
                  <a:gd name="connsiteY208" fmla="*/ 3284220 h 3710940"/>
                  <a:gd name="connsiteX209" fmla="*/ 629285 w 8054340"/>
                  <a:gd name="connsiteY209" fmla="*/ 3246120 h 3710940"/>
                  <a:gd name="connsiteX210" fmla="*/ 752475 w 8054340"/>
                  <a:gd name="connsiteY210" fmla="*/ 3225483 h 3710940"/>
                  <a:gd name="connsiteX211" fmla="*/ 814388 w 8054340"/>
                  <a:gd name="connsiteY211" fmla="*/ 3200083 h 3710940"/>
                  <a:gd name="connsiteX212" fmla="*/ 822960 w 8054340"/>
                  <a:gd name="connsiteY212" fmla="*/ 3108960 h 3710940"/>
                  <a:gd name="connsiteX213" fmla="*/ 838200 w 8054340"/>
                  <a:gd name="connsiteY213" fmla="*/ 3086100 h 3710940"/>
                  <a:gd name="connsiteX214" fmla="*/ 883920 w 8054340"/>
                  <a:gd name="connsiteY214" fmla="*/ 3048000 h 3710940"/>
                  <a:gd name="connsiteX215" fmla="*/ 914400 w 8054340"/>
                  <a:gd name="connsiteY215" fmla="*/ 3040380 h 3710940"/>
                  <a:gd name="connsiteX216" fmla="*/ 967740 w 8054340"/>
                  <a:gd name="connsiteY216" fmla="*/ 2979420 h 3710940"/>
                  <a:gd name="connsiteX217" fmla="*/ 990600 w 8054340"/>
                  <a:gd name="connsiteY217" fmla="*/ 2933700 h 3710940"/>
                  <a:gd name="connsiteX218" fmla="*/ 1005840 w 8054340"/>
                  <a:gd name="connsiteY218" fmla="*/ 2880360 h 3710940"/>
                  <a:gd name="connsiteX219" fmla="*/ 1028700 w 8054340"/>
                  <a:gd name="connsiteY219" fmla="*/ 2872740 h 3710940"/>
                  <a:gd name="connsiteX220" fmla="*/ 1089660 w 8054340"/>
                  <a:gd name="connsiteY220" fmla="*/ 2865120 h 3710940"/>
                  <a:gd name="connsiteX221" fmla="*/ 1135380 w 8054340"/>
                  <a:gd name="connsiteY221" fmla="*/ 2842260 h 3710940"/>
                  <a:gd name="connsiteX222" fmla="*/ 1196340 w 8054340"/>
                  <a:gd name="connsiteY222" fmla="*/ 2788920 h 3710940"/>
                  <a:gd name="connsiteX223" fmla="*/ 1318260 w 8054340"/>
                  <a:gd name="connsiteY223" fmla="*/ 2750820 h 3710940"/>
                  <a:gd name="connsiteX224" fmla="*/ 1394460 w 8054340"/>
                  <a:gd name="connsiteY224" fmla="*/ 2727960 h 3710940"/>
                  <a:gd name="connsiteX225" fmla="*/ 1417320 w 8054340"/>
                  <a:gd name="connsiteY225" fmla="*/ 2720340 h 3710940"/>
                  <a:gd name="connsiteX226" fmla="*/ 1478280 w 8054340"/>
                  <a:gd name="connsiteY226" fmla="*/ 2689860 h 3710940"/>
                  <a:gd name="connsiteX227" fmla="*/ 1508760 w 8054340"/>
                  <a:gd name="connsiteY227" fmla="*/ 2644140 h 3710940"/>
                  <a:gd name="connsiteX228" fmla="*/ 1531620 w 8054340"/>
                  <a:gd name="connsiteY228" fmla="*/ 2636520 h 3710940"/>
                  <a:gd name="connsiteX229" fmla="*/ 1554480 w 8054340"/>
                  <a:gd name="connsiteY229" fmla="*/ 2590800 h 3710940"/>
                  <a:gd name="connsiteX230" fmla="*/ 1577340 w 8054340"/>
                  <a:gd name="connsiteY230" fmla="*/ 2545080 h 3710940"/>
                  <a:gd name="connsiteX231" fmla="*/ 1600200 w 8054340"/>
                  <a:gd name="connsiteY231" fmla="*/ 2529840 h 3710940"/>
                  <a:gd name="connsiteX232" fmla="*/ 1615440 w 8054340"/>
                  <a:gd name="connsiteY232" fmla="*/ 2506980 h 3710940"/>
                  <a:gd name="connsiteX233" fmla="*/ 1684020 w 8054340"/>
                  <a:gd name="connsiteY233" fmla="*/ 2453640 h 3710940"/>
                  <a:gd name="connsiteX234" fmla="*/ 1729740 w 8054340"/>
                  <a:gd name="connsiteY234" fmla="*/ 2438400 h 3710940"/>
                  <a:gd name="connsiteX235" fmla="*/ 1752600 w 8054340"/>
                  <a:gd name="connsiteY235" fmla="*/ 2446020 h 3710940"/>
                  <a:gd name="connsiteX236" fmla="*/ 1775460 w 8054340"/>
                  <a:gd name="connsiteY236" fmla="*/ 2537460 h 3710940"/>
                  <a:gd name="connsiteX237" fmla="*/ 1790700 w 8054340"/>
                  <a:gd name="connsiteY237" fmla="*/ 2583180 h 3710940"/>
                  <a:gd name="connsiteX238" fmla="*/ 1821180 w 8054340"/>
                  <a:gd name="connsiteY238" fmla="*/ 2606040 h 3710940"/>
                  <a:gd name="connsiteX239" fmla="*/ 1866900 w 8054340"/>
                  <a:gd name="connsiteY239" fmla="*/ 2636520 h 3710940"/>
                  <a:gd name="connsiteX240" fmla="*/ 1912620 w 8054340"/>
                  <a:gd name="connsiteY240" fmla="*/ 2682240 h 3710940"/>
                  <a:gd name="connsiteX241" fmla="*/ 1935480 w 8054340"/>
                  <a:gd name="connsiteY241" fmla="*/ 2727960 h 3710940"/>
                  <a:gd name="connsiteX242" fmla="*/ 1943100 w 8054340"/>
                  <a:gd name="connsiteY242" fmla="*/ 2750820 h 3710940"/>
                  <a:gd name="connsiteX243" fmla="*/ 1965960 w 8054340"/>
                  <a:gd name="connsiteY243" fmla="*/ 2758440 h 3710940"/>
                  <a:gd name="connsiteX244" fmla="*/ 1988820 w 8054340"/>
                  <a:gd name="connsiteY244" fmla="*/ 2773680 h 3710940"/>
                  <a:gd name="connsiteX245" fmla="*/ 2034540 w 8054340"/>
                  <a:gd name="connsiteY245" fmla="*/ 2788920 h 3710940"/>
                  <a:gd name="connsiteX246" fmla="*/ 2065020 w 8054340"/>
                  <a:gd name="connsiteY246" fmla="*/ 2811780 h 3710940"/>
                  <a:gd name="connsiteX247" fmla="*/ 2217420 w 8054340"/>
                  <a:gd name="connsiteY247" fmla="*/ 2796540 h 3710940"/>
                  <a:gd name="connsiteX248" fmla="*/ 2286000 w 8054340"/>
                  <a:gd name="connsiteY248" fmla="*/ 2788920 h 3710940"/>
                  <a:gd name="connsiteX249" fmla="*/ 2308860 w 8054340"/>
                  <a:gd name="connsiteY249" fmla="*/ 2781300 h 3710940"/>
                  <a:gd name="connsiteX250" fmla="*/ 2354580 w 8054340"/>
                  <a:gd name="connsiteY250" fmla="*/ 2750820 h 3710940"/>
                  <a:gd name="connsiteX251" fmla="*/ 2369820 w 8054340"/>
                  <a:gd name="connsiteY251" fmla="*/ 2727960 h 3710940"/>
                  <a:gd name="connsiteX252" fmla="*/ 2438400 w 8054340"/>
                  <a:gd name="connsiteY252" fmla="*/ 2735580 h 3710940"/>
                  <a:gd name="connsiteX253" fmla="*/ 2484120 w 8054340"/>
                  <a:gd name="connsiteY253" fmla="*/ 2766060 h 3710940"/>
                  <a:gd name="connsiteX254" fmla="*/ 2522220 w 8054340"/>
                  <a:gd name="connsiteY254" fmla="*/ 2819400 h 3710940"/>
                  <a:gd name="connsiteX255" fmla="*/ 2606040 w 8054340"/>
                  <a:gd name="connsiteY255" fmla="*/ 2811780 h 3710940"/>
                  <a:gd name="connsiteX256" fmla="*/ 2651760 w 8054340"/>
                  <a:gd name="connsiteY256" fmla="*/ 2781300 h 3710940"/>
                  <a:gd name="connsiteX257" fmla="*/ 2667000 w 8054340"/>
                  <a:gd name="connsiteY257" fmla="*/ 2758440 h 3710940"/>
                  <a:gd name="connsiteX258" fmla="*/ 2712720 w 8054340"/>
                  <a:gd name="connsiteY258" fmla="*/ 2743200 h 3710940"/>
                  <a:gd name="connsiteX259" fmla="*/ 2735580 w 8054340"/>
                  <a:gd name="connsiteY259" fmla="*/ 2735580 h 3710940"/>
                  <a:gd name="connsiteX260" fmla="*/ 2758440 w 8054340"/>
                  <a:gd name="connsiteY260" fmla="*/ 2720340 h 3710940"/>
                  <a:gd name="connsiteX261" fmla="*/ 2842260 w 8054340"/>
                  <a:gd name="connsiteY261" fmla="*/ 2705100 h 3710940"/>
                  <a:gd name="connsiteX262" fmla="*/ 2918460 w 8054340"/>
                  <a:gd name="connsiteY262" fmla="*/ 2682240 h 3710940"/>
                  <a:gd name="connsiteX263" fmla="*/ 2926080 w 8054340"/>
                  <a:gd name="connsiteY263" fmla="*/ 2606040 h 3710940"/>
                  <a:gd name="connsiteX264" fmla="*/ 2948940 w 8054340"/>
                  <a:gd name="connsiteY264" fmla="*/ 2613660 h 3710940"/>
                  <a:gd name="connsiteX265" fmla="*/ 3124200 w 8054340"/>
                  <a:gd name="connsiteY265" fmla="*/ 2606040 h 3710940"/>
                  <a:gd name="connsiteX266" fmla="*/ 3200400 w 8054340"/>
                  <a:gd name="connsiteY266" fmla="*/ 2590800 h 3710940"/>
                  <a:gd name="connsiteX267" fmla="*/ 3223260 w 8054340"/>
                  <a:gd name="connsiteY267" fmla="*/ 2575560 h 3710940"/>
                  <a:gd name="connsiteX268" fmla="*/ 3238500 w 8054340"/>
                  <a:gd name="connsiteY268" fmla="*/ 2552700 h 3710940"/>
                  <a:gd name="connsiteX269" fmla="*/ 3314700 w 8054340"/>
                  <a:gd name="connsiteY269" fmla="*/ 2529840 h 3710940"/>
                  <a:gd name="connsiteX270" fmla="*/ 3390900 w 8054340"/>
                  <a:gd name="connsiteY270" fmla="*/ 2522220 h 3710940"/>
                  <a:gd name="connsiteX271" fmla="*/ 3436620 w 8054340"/>
                  <a:gd name="connsiteY271" fmla="*/ 2499360 h 3710940"/>
                  <a:gd name="connsiteX272" fmla="*/ 3451860 w 8054340"/>
                  <a:gd name="connsiteY272" fmla="*/ 2476500 h 3710940"/>
                  <a:gd name="connsiteX273" fmla="*/ 3459480 w 8054340"/>
                  <a:gd name="connsiteY273" fmla="*/ 2453640 h 3710940"/>
                  <a:gd name="connsiteX274" fmla="*/ 3467100 w 8054340"/>
                  <a:gd name="connsiteY274" fmla="*/ 2423160 h 3710940"/>
                  <a:gd name="connsiteX275" fmla="*/ 3512820 w 8054340"/>
                  <a:gd name="connsiteY275" fmla="*/ 2385060 h 3710940"/>
                  <a:gd name="connsiteX276" fmla="*/ 3535680 w 8054340"/>
                  <a:gd name="connsiteY276" fmla="*/ 2377440 h 3710940"/>
                  <a:gd name="connsiteX277" fmla="*/ 3581400 w 8054340"/>
                  <a:gd name="connsiteY277" fmla="*/ 2354580 h 3710940"/>
                  <a:gd name="connsiteX278" fmla="*/ 3535680 w 8054340"/>
                  <a:gd name="connsiteY278" fmla="*/ 2301240 h 3710940"/>
                  <a:gd name="connsiteX279" fmla="*/ 3505200 w 8054340"/>
                  <a:gd name="connsiteY279" fmla="*/ 2255520 h 3710940"/>
                  <a:gd name="connsiteX280" fmla="*/ 3520440 w 8054340"/>
                  <a:gd name="connsiteY280" fmla="*/ 2186940 h 3710940"/>
                  <a:gd name="connsiteX281" fmla="*/ 3543300 w 8054340"/>
                  <a:gd name="connsiteY281" fmla="*/ 2171700 h 3710940"/>
                  <a:gd name="connsiteX282" fmla="*/ 3604260 w 8054340"/>
                  <a:gd name="connsiteY282" fmla="*/ 2103120 h 3710940"/>
                  <a:gd name="connsiteX283" fmla="*/ 3627120 w 8054340"/>
                  <a:gd name="connsiteY283" fmla="*/ 2080260 h 3710940"/>
                  <a:gd name="connsiteX284" fmla="*/ 3642360 w 8054340"/>
                  <a:gd name="connsiteY284" fmla="*/ 2057400 h 3710940"/>
                  <a:gd name="connsiteX285" fmla="*/ 3688080 w 8054340"/>
                  <a:gd name="connsiteY285" fmla="*/ 2026920 h 3710940"/>
                  <a:gd name="connsiteX286" fmla="*/ 3718560 w 8054340"/>
                  <a:gd name="connsiteY286" fmla="*/ 1981200 h 3710940"/>
                  <a:gd name="connsiteX287" fmla="*/ 3749040 w 8054340"/>
                  <a:gd name="connsiteY287" fmla="*/ 1958340 h 3710940"/>
                  <a:gd name="connsiteX288" fmla="*/ 3802380 w 8054340"/>
                  <a:gd name="connsiteY288" fmla="*/ 1905000 h 3710940"/>
                  <a:gd name="connsiteX289" fmla="*/ 3810000 w 8054340"/>
                  <a:gd name="connsiteY289" fmla="*/ 1874520 h 3710940"/>
                  <a:gd name="connsiteX290" fmla="*/ 3848100 w 8054340"/>
                  <a:gd name="connsiteY290" fmla="*/ 1828800 h 3710940"/>
                  <a:gd name="connsiteX291" fmla="*/ 3863340 w 8054340"/>
                  <a:gd name="connsiteY291" fmla="*/ 1775460 h 3710940"/>
                  <a:gd name="connsiteX292" fmla="*/ 3878580 w 8054340"/>
                  <a:gd name="connsiteY292" fmla="*/ 1729740 h 3710940"/>
                  <a:gd name="connsiteX293" fmla="*/ 3886200 w 8054340"/>
                  <a:gd name="connsiteY293" fmla="*/ 1706880 h 3710940"/>
                  <a:gd name="connsiteX294" fmla="*/ 3909060 w 8054340"/>
                  <a:gd name="connsiteY294" fmla="*/ 1645920 h 3710940"/>
                  <a:gd name="connsiteX295" fmla="*/ 3947160 w 8054340"/>
                  <a:gd name="connsiteY295" fmla="*/ 1600200 h 3710940"/>
                  <a:gd name="connsiteX296" fmla="*/ 3977640 w 8054340"/>
                  <a:gd name="connsiteY296" fmla="*/ 1562100 h 3710940"/>
                  <a:gd name="connsiteX297" fmla="*/ 3992880 w 8054340"/>
                  <a:gd name="connsiteY297" fmla="*/ 1539240 h 3710940"/>
                  <a:gd name="connsiteX298" fmla="*/ 4015740 w 8054340"/>
                  <a:gd name="connsiteY298" fmla="*/ 1516380 h 3710940"/>
                  <a:gd name="connsiteX299" fmla="*/ 4030980 w 8054340"/>
                  <a:gd name="connsiteY299" fmla="*/ 1493520 h 3710940"/>
                  <a:gd name="connsiteX300" fmla="*/ 4046220 w 8054340"/>
                  <a:gd name="connsiteY300" fmla="*/ 1447800 h 3710940"/>
                  <a:gd name="connsiteX301" fmla="*/ 4053840 w 8054340"/>
                  <a:gd name="connsiteY301" fmla="*/ 1371600 h 3710940"/>
                  <a:gd name="connsiteX302" fmla="*/ 4084320 w 8054340"/>
                  <a:gd name="connsiteY302" fmla="*/ 1325880 h 3710940"/>
                  <a:gd name="connsiteX303" fmla="*/ 4107180 w 8054340"/>
                  <a:gd name="connsiteY303" fmla="*/ 1280160 h 3710940"/>
                  <a:gd name="connsiteX304" fmla="*/ 4130040 w 8054340"/>
                  <a:gd name="connsiteY304" fmla="*/ 1257300 h 3710940"/>
                  <a:gd name="connsiteX305" fmla="*/ 4145280 w 8054340"/>
                  <a:gd name="connsiteY305" fmla="*/ 1234440 h 3710940"/>
                  <a:gd name="connsiteX306" fmla="*/ 4160520 w 8054340"/>
                  <a:gd name="connsiteY306" fmla="*/ 1188720 h 3710940"/>
                  <a:gd name="connsiteX307" fmla="*/ 4168140 w 8054340"/>
                  <a:gd name="connsiteY307" fmla="*/ 1135380 h 3710940"/>
                  <a:gd name="connsiteX308" fmla="*/ 4175760 w 8054340"/>
                  <a:gd name="connsiteY308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73340 w 8054340"/>
                  <a:gd name="connsiteY174" fmla="*/ 3459480 h 3710940"/>
                  <a:gd name="connsiteX175" fmla="*/ 7650480 w 8054340"/>
                  <a:gd name="connsiteY175" fmla="*/ 3444240 h 3710940"/>
                  <a:gd name="connsiteX176" fmla="*/ 7650480 w 8054340"/>
                  <a:gd name="connsiteY176" fmla="*/ 3474720 h 3710940"/>
                  <a:gd name="connsiteX177" fmla="*/ 7658100 w 8054340"/>
                  <a:gd name="connsiteY177" fmla="*/ 3497580 h 3710940"/>
                  <a:gd name="connsiteX178" fmla="*/ 7650480 w 8054340"/>
                  <a:gd name="connsiteY178" fmla="*/ 3688080 h 3710940"/>
                  <a:gd name="connsiteX179" fmla="*/ 7627620 w 8054340"/>
                  <a:gd name="connsiteY179" fmla="*/ 3695700 h 3710940"/>
                  <a:gd name="connsiteX180" fmla="*/ 6461760 w 8054340"/>
                  <a:gd name="connsiteY180" fmla="*/ 3703320 h 3710940"/>
                  <a:gd name="connsiteX181" fmla="*/ 4328160 w 8054340"/>
                  <a:gd name="connsiteY181" fmla="*/ 3710940 h 3710940"/>
                  <a:gd name="connsiteX182" fmla="*/ 3002280 w 8054340"/>
                  <a:gd name="connsiteY182" fmla="*/ 3657600 h 3710940"/>
                  <a:gd name="connsiteX183" fmla="*/ 2895600 w 8054340"/>
                  <a:gd name="connsiteY183" fmla="*/ 3649980 h 3710940"/>
                  <a:gd name="connsiteX184" fmla="*/ 2125980 w 8054340"/>
                  <a:gd name="connsiteY184" fmla="*/ 3634740 h 3710940"/>
                  <a:gd name="connsiteX185" fmla="*/ 1866900 w 8054340"/>
                  <a:gd name="connsiteY185" fmla="*/ 3619500 h 3710940"/>
                  <a:gd name="connsiteX186" fmla="*/ 1790700 w 8054340"/>
                  <a:gd name="connsiteY186" fmla="*/ 3611880 h 3710940"/>
                  <a:gd name="connsiteX187" fmla="*/ 1752600 w 8054340"/>
                  <a:gd name="connsiteY187" fmla="*/ 3604260 h 3710940"/>
                  <a:gd name="connsiteX188" fmla="*/ 1699260 w 8054340"/>
                  <a:gd name="connsiteY188" fmla="*/ 3596640 h 3710940"/>
                  <a:gd name="connsiteX189" fmla="*/ 1280160 w 8054340"/>
                  <a:gd name="connsiteY189" fmla="*/ 3566160 h 3710940"/>
                  <a:gd name="connsiteX190" fmla="*/ 975360 w 8054340"/>
                  <a:gd name="connsiteY190" fmla="*/ 3573780 h 3710940"/>
                  <a:gd name="connsiteX191" fmla="*/ 701040 w 8054340"/>
                  <a:gd name="connsiteY191" fmla="*/ 3589020 h 3710940"/>
                  <a:gd name="connsiteX192" fmla="*/ 670560 w 8054340"/>
                  <a:gd name="connsiteY192" fmla="*/ 3581400 h 3710940"/>
                  <a:gd name="connsiteX193" fmla="*/ 716280 w 8054340"/>
                  <a:gd name="connsiteY193" fmla="*/ 3535680 h 3710940"/>
                  <a:gd name="connsiteX194" fmla="*/ 502920 w 8054340"/>
                  <a:gd name="connsiteY194" fmla="*/ 3520440 h 3710940"/>
                  <a:gd name="connsiteX195" fmla="*/ 480060 w 8054340"/>
                  <a:gd name="connsiteY195" fmla="*/ 3512820 h 3710940"/>
                  <a:gd name="connsiteX196" fmla="*/ 0 w 8054340"/>
                  <a:gd name="connsiteY196" fmla="*/ 3498533 h 3710940"/>
                  <a:gd name="connsiteX197" fmla="*/ 133350 w 8054340"/>
                  <a:gd name="connsiteY197" fmla="*/ 3445838 h 3710940"/>
                  <a:gd name="connsiteX198" fmla="*/ 212090 w 8054340"/>
                  <a:gd name="connsiteY198" fmla="*/ 3450437 h 3710940"/>
                  <a:gd name="connsiteX199" fmla="*/ 358140 w 8054340"/>
                  <a:gd name="connsiteY199" fmla="*/ 3421380 h 3710940"/>
                  <a:gd name="connsiteX200" fmla="*/ 403860 w 8054340"/>
                  <a:gd name="connsiteY200" fmla="*/ 3406140 h 3710940"/>
                  <a:gd name="connsiteX201" fmla="*/ 426720 w 8054340"/>
                  <a:gd name="connsiteY201" fmla="*/ 3398520 h 3710940"/>
                  <a:gd name="connsiteX202" fmla="*/ 457200 w 8054340"/>
                  <a:gd name="connsiteY202" fmla="*/ 3390900 h 3710940"/>
                  <a:gd name="connsiteX203" fmla="*/ 525780 w 8054340"/>
                  <a:gd name="connsiteY203" fmla="*/ 3375660 h 3710940"/>
                  <a:gd name="connsiteX204" fmla="*/ 548640 w 8054340"/>
                  <a:gd name="connsiteY204" fmla="*/ 3360420 h 3710940"/>
                  <a:gd name="connsiteX205" fmla="*/ 563880 w 8054340"/>
                  <a:gd name="connsiteY205" fmla="*/ 3337560 h 3710940"/>
                  <a:gd name="connsiteX206" fmla="*/ 579120 w 8054340"/>
                  <a:gd name="connsiteY206" fmla="*/ 3291840 h 3710940"/>
                  <a:gd name="connsiteX207" fmla="*/ 601980 w 8054340"/>
                  <a:gd name="connsiteY207" fmla="*/ 3284220 h 3710940"/>
                  <a:gd name="connsiteX208" fmla="*/ 629285 w 8054340"/>
                  <a:gd name="connsiteY208" fmla="*/ 3246120 h 3710940"/>
                  <a:gd name="connsiteX209" fmla="*/ 752475 w 8054340"/>
                  <a:gd name="connsiteY209" fmla="*/ 3225483 h 3710940"/>
                  <a:gd name="connsiteX210" fmla="*/ 814388 w 8054340"/>
                  <a:gd name="connsiteY210" fmla="*/ 3200083 h 3710940"/>
                  <a:gd name="connsiteX211" fmla="*/ 822960 w 8054340"/>
                  <a:gd name="connsiteY211" fmla="*/ 3108960 h 3710940"/>
                  <a:gd name="connsiteX212" fmla="*/ 838200 w 8054340"/>
                  <a:gd name="connsiteY212" fmla="*/ 3086100 h 3710940"/>
                  <a:gd name="connsiteX213" fmla="*/ 883920 w 8054340"/>
                  <a:gd name="connsiteY213" fmla="*/ 3048000 h 3710940"/>
                  <a:gd name="connsiteX214" fmla="*/ 914400 w 8054340"/>
                  <a:gd name="connsiteY214" fmla="*/ 3040380 h 3710940"/>
                  <a:gd name="connsiteX215" fmla="*/ 967740 w 8054340"/>
                  <a:gd name="connsiteY215" fmla="*/ 2979420 h 3710940"/>
                  <a:gd name="connsiteX216" fmla="*/ 990600 w 8054340"/>
                  <a:gd name="connsiteY216" fmla="*/ 2933700 h 3710940"/>
                  <a:gd name="connsiteX217" fmla="*/ 1005840 w 8054340"/>
                  <a:gd name="connsiteY217" fmla="*/ 2880360 h 3710940"/>
                  <a:gd name="connsiteX218" fmla="*/ 1028700 w 8054340"/>
                  <a:gd name="connsiteY218" fmla="*/ 2872740 h 3710940"/>
                  <a:gd name="connsiteX219" fmla="*/ 1089660 w 8054340"/>
                  <a:gd name="connsiteY219" fmla="*/ 2865120 h 3710940"/>
                  <a:gd name="connsiteX220" fmla="*/ 1135380 w 8054340"/>
                  <a:gd name="connsiteY220" fmla="*/ 2842260 h 3710940"/>
                  <a:gd name="connsiteX221" fmla="*/ 1196340 w 8054340"/>
                  <a:gd name="connsiteY221" fmla="*/ 2788920 h 3710940"/>
                  <a:gd name="connsiteX222" fmla="*/ 1318260 w 8054340"/>
                  <a:gd name="connsiteY222" fmla="*/ 2750820 h 3710940"/>
                  <a:gd name="connsiteX223" fmla="*/ 1394460 w 8054340"/>
                  <a:gd name="connsiteY223" fmla="*/ 2727960 h 3710940"/>
                  <a:gd name="connsiteX224" fmla="*/ 1417320 w 8054340"/>
                  <a:gd name="connsiteY224" fmla="*/ 2720340 h 3710940"/>
                  <a:gd name="connsiteX225" fmla="*/ 1478280 w 8054340"/>
                  <a:gd name="connsiteY225" fmla="*/ 2689860 h 3710940"/>
                  <a:gd name="connsiteX226" fmla="*/ 1508760 w 8054340"/>
                  <a:gd name="connsiteY226" fmla="*/ 2644140 h 3710940"/>
                  <a:gd name="connsiteX227" fmla="*/ 1531620 w 8054340"/>
                  <a:gd name="connsiteY227" fmla="*/ 2636520 h 3710940"/>
                  <a:gd name="connsiteX228" fmla="*/ 1554480 w 8054340"/>
                  <a:gd name="connsiteY228" fmla="*/ 2590800 h 3710940"/>
                  <a:gd name="connsiteX229" fmla="*/ 1577340 w 8054340"/>
                  <a:gd name="connsiteY229" fmla="*/ 2545080 h 3710940"/>
                  <a:gd name="connsiteX230" fmla="*/ 1600200 w 8054340"/>
                  <a:gd name="connsiteY230" fmla="*/ 2529840 h 3710940"/>
                  <a:gd name="connsiteX231" fmla="*/ 1615440 w 8054340"/>
                  <a:gd name="connsiteY231" fmla="*/ 2506980 h 3710940"/>
                  <a:gd name="connsiteX232" fmla="*/ 1684020 w 8054340"/>
                  <a:gd name="connsiteY232" fmla="*/ 2453640 h 3710940"/>
                  <a:gd name="connsiteX233" fmla="*/ 1729740 w 8054340"/>
                  <a:gd name="connsiteY233" fmla="*/ 2438400 h 3710940"/>
                  <a:gd name="connsiteX234" fmla="*/ 1752600 w 8054340"/>
                  <a:gd name="connsiteY234" fmla="*/ 2446020 h 3710940"/>
                  <a:gd name="connsiteX235" fmla="*/ 1775460 w 8054340"/>
                  <a:gd name="connsiteY235" fmla="*/ 2537460 h 3710940"/>
                  <a:gd name="connsiteX236" fmla="*/ 1790700 w 8054340"/>
                  <a:gd name="connsiteY236" fmla="*/ 2583180 h 3710940"/>
                  <a:gd name="connsiteX237" fmla="*/ 1821180 w 8054340"/>
                  <a:gd name="connsiteY237" fmla="*/ 2606040 h 3710940"/>
                  <a:gd name="connsiteX238" fmla="*/ 1866900 w 8054340"/>
                  <a:gd name="connsiteY238" fmla="*/ 2636520 h 3710940"/>
                  <a:gd name="connsiteX239" fmla="*/ 1912620 w 8054340"/>
                  <a:gd name="connsiteY239" fmla="*/ 2682240 h 3710940"/>
                  <a:gd name="connsiteX240" fmla="*/ 1935480 w 8054340"/>
                  <a:gd name="connsiteY240" fmla="*/ 2727960 h 3710940"/>
                  <a:gd name="connsiteX241" fmla="*/ 1943100 w 8054340"/>
                  <a:gd name="connsiteY241" fmla="*/ 2750820 h 3710940"/>
                  <a:gd name="connsiteX242" fmla="*/ 1965960 w 8054340"/>
                  <a:gd name="connsiteY242" fmla="*/ 2758440 h 3710940"/>
                  <a:gd name="connsiteX243" fmla="*/ 1988820 w 8054340"/>
                  <a:gd name="connsiteY243" fmla="*/ 2773680 h 3710940"/>
                  <a:gd name="connsiteX244" fmla="*/ 2034540 w 8054340"/>
                  <a:gd name="connsiteY244" fmla="*/ 2788920 h 3710940"/>
                  <a:gd name="connsiteX245" fmla="*/ 2065020 w 8054340"/>
                  <a:gd name="connsiteY245" fmla="*/ 2811780 h 3710940"/>
                  <a:gd name="connsiteX246" fmla="*/ 2217420 w 8054340"/>
                  <a:gd name="connsiteY246" fmla="*/ 2796540 h 3710940"/>
                  <a:gd name="connsiteX247" fmla="*/ 2286000 w 8054340"/>
                  <a:gd name="connsiteY247" fmla="*/ 2788920 h 3710940"/>
                  <a:gd name="connsiteX248" fmla="*/ 2308860 w 8054340"/>
                  <a:gd name="connsiteY248" fmla="*/ 2781300 h 3710940"/>
                  <a:gd name="connsiteX249" fmla="*/ 2354580 w 8054340"/>
                  <a:gd name="connsiteY249" fmla="*/ 2750820 h 3710940"/>
                  <a:gd name="connsiteX250" fmla="*/ 2369820 w 8054340"/>
                  <a:gd name="connsiteY250" fmla="*/ 2727960 h 3710940"/>
                  <a:gd name="connsiteX251" fmla="*/ 2438400 w 8054340"/>
                  <a:gd name="connsiteY251" fmla="*/ 2735580 h 3710940"/>
                  <a:gd name="connsiteX252" fmla="*/ 2484120 w 8054340"/>
                  <a:gd name="connsiteY252" fmla="*/ 2766060 h 3710940"/>
                  <a:gd name="connsiteX253" fmla="*/ 2522220 w 8054340"/>
                  <a:gd name="connsiteY253" fmla="*/ 2819400 h 3710940"/>
                  <a:gd name="connsiteX254" fmla="*/ 2606040 w 8054340"/>
                  <a:gd name="connsiteY254" fmla="*/ 2811780 h 3710940"/>
                  <a:gd name="connsiteX255" fmla="*/ 2651760 w 8054340"/>
                  <a:gd name="connsiteY255" fmla="*/ 2781300 h 3710940"/>
                  <a:gd name="connsiteX256" fmla="*/ 2667000 w 8054340"/>
                  <a:gd name="connsiteY256" fmla="*/ 2758440 h 3710940"/>
                  <a:gd name="connsiteX257" fmla="*/ 2712720 w 8054340"/>
                  <a:gd name="connsiteY257" fmla="*/ 2743200 h 3710940"/>
                  <a:gd name="connsiteX258" fmla="*/ 2735580 w 8054340"/>
                  <a:gd name="connsiteY258" fmla="*/ 2735580 h 3710940"/>
                  <a:gd name="connsiteX259" fmla="*/ 2758440 w 8054340"/>
                  <a:gd name="connsiteY259" fmla="*/ 2720340 h 3710940"/>
                  <a:gd name="connsiteX260" fmla="*/ 2842260 w 8054340"/>
                  <a:gd name="connsiteY260" fmla="*/ 2705100 h 3710940"/>
                  <a:gd name="connsiteX261" fmla="*/ 2918460 w 8054340"/>
                  <a:gd name="connsiteY261" fmla="*/ 2682240 h 3710940"/>
                  <a:gd name="connsiteX262" fmla="*/ 2926080 w 8054340"/>
                  <a:gd name="connsiteY262" fmla="*/ 2606040 h 3710940"/>
                  <a:gd name="connsiteX263" fmla="*/ 2948940 w 8054340"/>
                  <a:gd name="connsiteY263" fmla="*/ 2613660 h 3710940"/>
                  <a:gd name="connsiteX264" fmla="*/ 3124200 w 8054340"/>
                  <a:gd name="connsiteY264" fmla="*/ 2606040 h 3710940"/>
                  <a:gd name="connsiteX265" fmla="*/ 3200400 w 8054340"/>
                  <a:gd name="connsiteY265" fmla="*/ 2590800 h 3710940"/>
                  <a:gd name="connsiteX266" fmla="*/ 3223260 w 8054340"/>
                  <a:gd name="connsiteY266" fmla="*/ 2575560 h 3710940"/>
                  <a:gd name="connsiteX267" fmla="*/ 3238500 w 8054340"/>
                  <a:gd name="connsiteY267" fmla="*/ 2552700 h 3710940"/>
                  <a:gd name="connsiteX268" fmla="*/ 3314700 w 8054340"/>
                  <a:gd name="connsiteY268" fmla="*/ 2529840 h 3710940"/>
                  <a:gd name="connsiteX269" fmla="*/ 3390900 w 8054340"/>
                  <a:gd name="connsiteY269" fmla="*/ 2522220 h 3710940"/>
                  <a:gd name="connsiteX270" fmla="*/ 3436620 w 8054340"/>
                  <a:gd name="connsiteY270" fmla="*/ 2499360 h 3710940"/>
                  <a:gd name="connsiteX271" fmla="*/ 3451860 w 8054340"/>
                  <a:gd name="connsiteY271" fmla="*/ 2476500 h 3710940"/>
                  <a:gd name="connsiteX272" fmla="*/ 3459480 w 8054340"/>
                  <a:gd name="connsiteY272" fmla="*/ 2453640 h 3710940"/>
                  <a:gd name="connsiteX273" fmla="*/ 3467100 w 8054340"/>
                  <a:gd name="connsiteY273" fmla="*/ 2423160 h 3710940"/>
                  <a:gd name="connsiteX274" fmla="*/ 3512820 w 8054340"/>
                  <a:gd name="connsiteY274" fmla="*/ 2385060 h 3710940"/>
                  <a:gd name="connsiteX275" fmla="*/ 3535680 w 8054340"/>
                  <a:gd name="connsiteY275" fmla="*/ 2377440 h 3710940"/>
                  <a:gd name="connsiteX276" fmla="*/ 3581400 w 8054340"/>
                  <a:gd name="connsiteY276" fmla="*/ 2354580 h 3710940"/>
                  <a:gd name="connsiteX277" fmla="*/ 3535680 w 8054340"/>
                  <a:gd name="connsiteY277" fmla="*/ 2301240 h 3710940"/>
                  <a:gd name="connsiteX278" fmla="*/ 3505200 w 8054340"/>
                  <a:gd name="connsiteY278" fmla="*/ 2255520 h 3710940"/>
                  <a:gd name="connsiteX279" fmla="*/ 3520440 w 8054340"/>
                  <a:gd name="connsiteY279" fmla="*/ 2186940 h 3710940"/>
                  <a:gd name="connsiteX280" fmla="*/ 3543300 w 8054340"/>
                  <a:gd name="connsiteY280" fmla="*/ 2171700 h 3710940"/>
                  <a:gd name="connsiteX281" fmla="*/ 3604260 w 8054340"/>
                  <a:gd name="connsiteY281" fmla="*/ 2103120 h 3710940"/>
                  <a:gd name="connsiteX282" fmla="*/ 3627120 w 8054340"/>
                  <a:gd name="connsiteY282" fmla="*/ 2080260 h 3710940"/>
                  <a:gd name="connsiteX283" fmla="*/ 3642360 w 8054340"/>
                  <a:gd name="connsiteY283" fmla="*/ 2057400 h 3710940"/>
                  <a:gd name="connsiteX284" fmla="*/ 3688080 w 8054340"/>
                  <a:gd name="connsiteY284" fmla="*/ 2026920 h 3710940"/>
                  <a:gd name="connsiteX285" fmla="*/ 3718560 w 8054340"/>
                  <a:gd name="connsiteY285" fmla="*/ 1981200 h 3710940"/>
                  <a:gd name="connsiteX286" fmla="*/ 3749040 w 8054340"/>
                  <a:gd name="connsiteY286" fmla="*/ 1958340 h 3710940"/>
                  <a:gd name="connsiteX287" fmla="*/ 3802380 w 8054340"/>
                  <a:gd name="connsiteY287" fmla="*/ 1905000 h 3710940"/>
                  <a:gd name="connsiteX288" fmla="*/ 3810000 w 8054340"/>
                  <a:gd name="connsiteY288" fmla="*/ 1874520 h 3710940"/>
                  <a:gd name="connsiteX289" fmla="*/ 3848100 w 8054340"/>
                  <a:gd name="connsiteY289" fmla="*/ 1828800 h 3710940"/>
                  <a:gd name="connsiteX290" fmla="*/ 3863340 w 8054340"/>
                  <a:gd name="connsiteY290" fmla="*/ 1775460 h 3710940"/>
                  <a:gd name="connsiteX291" fmla="*/ 3878580 w 8054340"/>
                  <a:gd name="connsiteY291" fmla="*/ 1729740 h 3710940"/>
                  <a:gd name="connsiteX292" fmla="*/ 3886200 w 8054340"/>
                  <a:gd name="connsiteY292" fmla="*/ 1706880 h 3710940"/>
                  <a:gd name="connsiteX293" fmla="*/ 3909060 w 8054340"/>
                  <a:gd name="connsiteY293" fmla="*/ 1645920 h 3710940"/>
                  <a:gd name="connsiteX294" fmla="*/ 3947160 w 8054340"/>
                  <a:gd name="connsiteY294" fmla="*/ 1600200 h 3710940"/>
                  <a:gd name="connsiteX295" fmla="*/ 3977640 w 8054340"/>
                  <a:gd name="connsiteY295" fmla="*/ 1562100 h 3710940"/>
                  <a:gd name="connsiteX296" fmla="*/ 3992880 w 8054340"/>
                  <a:gd name="connsiteY296" fmla="*/ 1539240 h 3710940"/>
                  <a:gd name="connsiteX297" fmla="*/ 4015740 w 8054340"/>
                  <a:gd name="connsiteY297" fmla="*/ 1516380 h 3710940"/>
                  <a:gd name="connsiteX298" fmla="*/ 4030980 w 8054340"/>
                  <a:gd name="connsiteY298" fmla="*/ 1493520 h 3710940"/>
                  <a:gd name="connsiteX299" fmla="*/ 4046220 w 8054340"/>
                  <a:gd name="connsiteY299" fmla="*/ 1447800 h 3710940"/>
                  <a:gd name="connsiteX300" fmla="*/ 4053840 w 8054340"/>
                  <a:gd name="connsiteY300" fmla="*/ 1371600 h 3710940"/>
                  <a:gd name="connsiteX301" fmla="*/ 4084320 w 8054340"/>
                  <a:gd name="connsiteY301" fmla="*/ 1325880 h 3710940"/>
                  <a:gd name="connsiteX302" fmla="*/ 4107180 w 8054340"/>
                  <a:gd name="connsiteY302" fmla="*/ 1280160 h 3710940"/>
                  <a:gd name="connsiteX303" fmla="*/ 4130040 w 8054340"/>
                  <a:gd name="connsiteY303" fmla="*/ 1257300 h 3710940"/>
                  <a:gd name="connsiteX304" fmla="*/ 4145280 w 8054340"/>
                  <a:gd name="connsiteY304" fmla="*/ 1234440 h 3710940"/>
                  <a:gd name="connsiteX305" fmla="*/ 4160520 w 8054340"/>
                  <a:gd name="connsiteY305" fmla="*/ 1188720 h 3710940"/>
                  <a:gd name="connsiteX306" fmla="*/ 4168140 w 8054340"/>
                  <a:gd name="connsiteY306" fmla="*/ 1135380 h 3710940"/>
                  <a:gd name="connsiteX307" fmla="*/ 4175760 w 8054340"/>
                  <a:gd name="connsiteY307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73340 w 8054340"/>
                  <a:gd name="connsiteY174" fmla="*/ 3459480 h 3710940"/>
                  <a:gd name="connsiteX175" fmla="*/ 7650480 w 8054340"/>
                  <a:gd name="connsiteY175" fmla="*/ 3474720 h 3710940"/>
                  <a:gd name="connsiteX176" fmla="*/ 7658100 w 8054340"/>
                  <a:gd name="connsiteY176" fmla="*/ 3497580 h 3710940"/>
                  <a:gd name="connsiteX177" fmla="*/ 7650480 w 8054340"/>
                  <a:gd name="connsiteY177" fmla="*/ 3688080 h 3710940"/>
                  <a:gd name="connsiteX178" fmla="*/ 7627620 w 8054340"/>
                  <a:gd name="connsiteY178" fmla="*/ 3695700 h 3710940"/>
                  <a:gd name="connsiteX179" fmla="*/ 6461760 w 8054340"/>
                  <a:gd name="connsiteY179" fmla="*/ 3703320 h 3710940"/>
                  <a:gd name="connsiteX180" fmla="*/ 4328160 w 8054340"/>
                  <a:gd name="connsiteY180" fmla="*/ 3710940 h 3710940"/>
                  <a:gd name="connsiteX181" fmla="*/ 3002280 w 8054340"/>
                  <a:gd name="connsiteY181" fmla="*/ 3657600 h 3710940"/>
                  <a:gd name="connsiteX182" fmla="*/ 2895600 w 8054340"/>
                  <a:gd name="connsiteY182" fmla="*/ 3649980 h 3710940"/>
                  <a:gd name="connsiteX183" fmla="*/ 2125980 w 8054340"/>
                  <a:gd name="connsiteY183" fmla="*/ 3634740 h 3710940"/>
                  <a:gd name="connsiteX184" fmla="*/ 1866900 w 8054340"/>
                  <a:gd name="connsiteY184" fmla="*/ 3619500 h 3710940"/>
                  <a:gd name="connsiteX185" fmla="*/ 1790700 w 8054340"/>
                  <a:gd name="connsiteY185" fmla="*/ 3611880 h 3710940"/>
                  <a:gd name="connsiteX186" fmla="*/ 1752600 w 8054340"/>
                  <a:gd name="connsiteY186" fmla="*/ 3604260 h 3710940"/>
                  <a:gd name="connsiteX187" fmla="*/ 1699260 w 8054340"/>
                  <a:gd name="connsiteY187" fmla="*/ 3596640 h 3710940"/>
                  <a:gd name="connsiteX188" fmla="*/ 1280160 w 8054340"/>
                  <a:gd name="connsiteY188" fmla="*/ 3566160 h 3710940"/>
                  <a:gd name="connsiteX189" fmla="*/ 975360 w 8054340"/>
                  <a:gd name="connsiteY189" fmla="*/ 3573780 h 3710940"/>
                  <a:gd name="connsiteX190" fmla="*/ 701040 w 8054340"/>
                  <a:gd name="connsiteY190" fmla="*/ 3589020 h 3710940"/>
                  <a:gd name="connsiteX191" fmla="*/ 670560 w 8054340"/>
                  <a:gd name="connsiteY191" fmla="*/ 3581400 h 3710940"/>
                  <a:gd name="connsiteX192" fmla="*/ 716280 w 8054340"/>
                  <a:gd name="connsiteY192" fmla="*/ 3535680 h 3710940"/>
                  <a:gd name="connsiteX193" fmla="*/ 502920 w 8054340"/>
                  <a:gd name="connsiteY193" fmla="*/ 3520440 h 3710940"/>
                  <a:gd name="connsiteX194" fmla="*/ 480060 w 8054340"/>
                  <a:gd name="connsiteY194" fmla="*/ 3512820 h 3710940"/>
                  <a:gd name="connsiteX195" fmla="*/ 0 w 8054340"/>
                  <a:gd name="connsiteY195" fmla="*/ 3498533 h 3710940"/>
                  <a:gd name="connsiteX196" fmla="*/ 133350 w 8054340"/>
                  <a:gd name="connsiteY196" fmla="*/ 3445838 h 3710940"/>
                  <a:gd name="connsiteX197" fmla="*/ 212090 w 8054340"/>
                  <a:gd name="connsiteY197" fmla="*/ 3450437 h 3710940"/>
                  <a:gd name="connsiteX198" fmla="*/ 358140 w 8054340"/>
                  <a:gd name="connsiteY198" fmla="*/ 3421380 h 3710940"/>
                  <a:gd name="connsiteX199" fmla="*/ 403860 w 8054340"/>
                  <a:gd name="connsiteY199" fmla="*/ 3406140 h 3710940"/>
                  <a:gd name="connsiteX200" fmla="*/ 426720 w 8054340"/>
                  <a:gd name="connsiteY200" fmla="*/ 3398520 h 3710940"/>
                  <a:gd name="connsiteX201" fmla="*/ 457200 w 8054340"/>
                  <a:gd name="connsiteY201" fmla="*/ 3390900 h 3710940"/>
                  <a:gd name="connsiteX202" fmla="*/ 525780 w 8054340"/>
                  <a:gd name="connsiteY202" fmla="*/ 3375660 h 3710940"/>
                  <a:gd name="connsiteX203" fmla="*/ 548640 w 8054340"/>
                  <a:gd name="connsiteY203" fmla="*/ 3360420 h 3710940"/>
                  <a:gd name="connsiteX204" fmla="*/ 563880 w 8054340"/>
                  <a:gd name="connsiteY204" fmla="*/ 3337560 h 3710940"/>
                  <a:gd name="connsiteX205" fmla="*/ 579120 w 8054340"/>
                  <a:gd name="connsiteY205" fmla="*/ 3291840 h 3710940"/>
                  <a:gd name="connsiteX206" fmla="*/ 601980 w 8054340"/>
                  <a:gd name="connsiteY206" fmla="*/ 3284220 h 3710940"/>
                  <a:gd name="connsiteX207" fmla="*/ 629285 w 8054340"/>
                  <a:gd name="connsiteY207" fmla="*/ 3246120 h 3710940"/>
                  <a:gd name="connsiteX208" fmla="*/ 752475 w 8054340"/>
                  <a:gd name="connsiteY208" fmla="*/ 3225483 h 3710940"/>
                  <a:gd name="connsiteX209" fmla="*/ 814388 w 8054340"/>
                  <a:gd name="connsiteY209" fmla="*/ 3200083 h 3710940"/>
                  <a:gd name="connsiteX210" fmla="*/ 822960 w 8054340"/>
                  <a:gd name="connsiteY210" fmla="*/ 3108960 h 3710940"/>
                  <a:gd name="connsiteX211" fmla="*/ 838200 w 8054340"/>
                  <a:gd name="connsiteY211" fmla="*/ 3086100 h 3710940"/>
                  <a:gd name="connsiteX212" fmla="*/ 883920 w 8054340"/>
                  <a:gd name="connsiteY212" fmla="*/ 3048000 h 3710940"/>
                  <a:gd name="connsiteX213" fmla="*/ 914400 w 8054340"/>
                  <a:gd name="connsiteY213" fmla="*/ 3040380 h 3710940"/>
                  <a:gd name="connsiteX214" fmla="*/ 967740 w 8054340"/>
                  <a:gd name="connsiteY214" fmla="*/ 2979420 h 3710940"/>
                  <a:gd name="connsiteX215" fmla="*/ 990600 w 8054340"/>
                  <a:gd name="connsiteY215" fmla="*/ 2933700 h 3710940"/>
                  <a:gd name="connsiteX216" fmla="*/ 1005840 w 8054340"/>
                  <a:gd name="connsiteY216" fmla="*/ 2880360 h 3710940"/>
                  <a:gd name="connsiteX217" fmla="*/ 1028700 w 8054340"/>
                  <a:gd name="connsiteY217" fmla="*/ 2872740 h 3710940"/>
                  <a:gd name="connsiteX218" fmla="*/ 1089660 w 8054340"/>
                  <a:gd name="connsiteY218" fmla="*/ 2865120 h 3710940"/>
                  <a:gd name="connsiteX219" fmla="*/ 1135380 w 8054340"/>
                  <a:gd name="connsiteY219" fmla="*/ 2842260 h 3710940"/>
                  <a:gd name="connsiteX220" fmla="*/ 1196340 w 8054340"/>
                  <a:gd name="connsiteY220" fmla="*/ 2788920 h 3710940"/>
                  <a:gd name="connsiteX221" fmla="*/ 1318260 w 8054340"/>
                  <a:gd name="connsiteY221" fmla="*/ 2750820 h 3710940"/>
                  <a:gd name="connsiteX222" fmla="*/ 1394460 w 8054340"/>
                  <a:gd name="connsiteY222" fmla="*/ 2727960 h 3710940"/>
                  <a:gd name="connsiteX223" fmla="*/ 1417320 w 8054340"/>
                  <a:gd name="connsiteY223" fmla="*/ 2720340 h 3710940"/>
                  <a:gd name="connsiteX224" fmla="*/ 1478280 w 8054340"/>
                  <a:gd name="connsiteY224" fmla="*/ 2689860 h 3710940"/>
                  <a:gd name="connsiteX225" fmla="*/ 1508760 w 8054340"/>
                  <a:gd name="connsiteY225" fmla="*/ 2644140 h 3710940"/>
                  <a:gd name="connsiteX226" fmla="*/ 1531620 w 8054340"/>
                  <a:gd name="connsiteY226" fmla="*/ 2636520 h 3710940"/>
                  <a:gd name="connsiteX227" fmla="*/ 1554480 w 8054340"/>
                  <a:gd name="connsiteY227" fmla="*/ 2590800 h 3710940"/>
                  <a:gd name="connsiteX228" fmla="*/ 1577340 w 8054340"/>
                  <a:gd name="connsiteY228" fmla="*/ 2545080 h 3710940"/>
                  <a:gd name="connsiteX229" fmla="*/ 1600200 w 8054340"/>
                  <a:gd name="connsiteY229" fmla="*/ 2529840 h 3710940"/>
                  <a:gd name="connsiteX230" fmla="*/ 1615440 w 8054340"/>
                  <a:gd name="connsiteY230" fmla="*/ 2506980 h 3710940"/>
                  <a:gd name="connsiteX231" fmla="*/ 1684020 w 8054340"/>
                  <a:gd name="connsiteY231" fmla="*/ 2453640 h 3710940"/>
                  <a:gd name="connsiteX232" fmla="*/ 1729740 w 8054340"/>
                  <a:gd name="connsiteY232" fmla="*/ 2438400 h 3710940"/>
                  <a:gd name="connsiteX233" fmla="*/ 1752600 w 8054340"/>
                  <a:gd name="connsiteY233" fmla="*/ 2446020 h 3710940"/>
                  <a:gd name="connsiteX234" fmla="*/ 1775460 w 8054340"/>
                  <a:gd name="connsiteY234" fmla="*/ 2537460 h 3710940"/>
                  <a:gd name="connsiteX235" fmla="*/ 1790700 w 8054340"/>
                  <a:gd name="connsiteY235" fmla="*/ 2583180 h 3710940"/>
                  <a:gd name="connsiteX236" fmla="*/ 1821180 w 8054340"/>
                  <a:gd name="connsiteY236" fmla="*/ 2606040 h 3710940"/>
                  <a:gd name="connsiteX237" fmla="*/ 1866900 w 8054340"/>
                  <a:gd name="connsiteY237" fmla="*/ 2636520 h 3710940"/>
                  <a:gd name="connsiteX238" fmla="*/ 1912620 w 8054340"/>
                  <a:gd name="connsiteY238" fmla="*/ 2682240 h 3710940"/>
                  <a:gd name="connsiteX239" fmla="*/ 1935480 w 8054340"/>
                  <a:gd name="connsiteY239" fmla="*/ 2727960 h 3710940"/>
                  <a:gd name="connsiteX240" fmla="*/ 1943100 w 8054340"/>
                  <a:gd name="connsiteY240" fmla="*/ 2750820 h 3710940"/>
                  <a:gd name="connsiteX241" fmla="*/ 1965960 w 8054340"/>
                  <a:gd name="connsiteY241" fmla="*/ 2758440 h 3710940"/>
                  <a:gd name="connsiteX242" fmla="*/ 1988820 w 8054340"/>
                  <a:gd name="connsiteY242" fmla="*/ 2773680 h 3710940"/>
                  <a:gd name="connsiteX243" fmla="*/ 2034540 w 8054340"/>
                  <a:gd name="connsiteY243" fmla="*/ 2788920 h 3710940"/>
                  <a:gd name="connsiteX244" fmla="*/ 2065020 w 8054340"/>
                  <a:gd name="connsiteY244" fmla="*/ 2811780 h 3710940"/>
                  <a:gd name="connsiteX245" fmla="*/ 2217420 w 8054340"/>
                  <a:gd name="connsiteY245" fmla="*/ 2796540 h 3710940"/>
                  <a:gd name="connsiteX246" fmla="*/ 2286000 w 8054340"/>
                  <a:gd name="connsiteY246" fmla="*/ 2788920 h 3710940"/>
                  <a:gd name="connsiteX247" fmla="*/ 2308860 w 8054340"/>
                  <a:gd name="connsiteY247" fmla="*/ 2781300 h 3710940"/>
                  <a:gd name="connsiteX248" fmla="*/ 2354580 w 8054340"/>
                  <a:gd name="connsiteY248" fmla="*/ 2750820 h 3710940"/>
                  <a:gd name="connsiteX249" fmla="*/ 2369820 w 8054340"/>
                  <a:gd name="connsiteY249" fmla="*/ 2727960 h 3710940"/>
                  <a:gd name="connsiteX250" fmla="*/ 2438400 w 8054340"/>
                  <a:gd name="connsiteY250" fmla="*/ 2735580 h 3710940"/>
                  <a:gd name="connsiteX251" fmla="*/ 2484120 w 8054340"/>
                  <a:gd name="connsiteY251" fmla="*/ 2766060 h 3710940"/>
                  <a:gd name="connsiteX252" fmla="*/ 2522220 w 8054340"/>
                  <a:gd name="connsiteY252" fmla="*/ 2819400 h 3710940"/>
                  <a:gd name="connsiteX253" fmla="*/ 2606040 w 8054340"/>
                  <a:gd name="connsiteY253" fmla="*/ 2811780 h 3710940"/>
                  <a:gd name="connsiteX254" fmla="*/ 2651760 w 8054340"/>
                  <a:gd name="connsiteY254" fmla="*/ 2781300 h 3710940"/>
                  <a:gd name="connsiteX255" fmla="*/ 2667000 w 8054340"/>
                  <a:gd name="connsiteY255" fmla="*/ 2758440 h 3710940"/>
                  <a:gd name="connsiteX256" fmla="*/ 2712720 w 8054340"/>
                  <a:gd name="connsiteY256" fmla="*/ 2743200 h 3710940"/>
                  <a:gd name="connsiteX257" fmla="*/ 2735580 w 8054340"/>
                  <a:gd name="connsiteY257" fmla="*/ 2735580 h 3710940"/>
                  <a:gd name="connsiteX258" fmla="*/ 2758440 w 8054340"/>
                  <a:gd name="connsiteY258" fmla="*/ 2720340 h 3710940"/>
                  <a:gd name="connsiteX259" fmla="*/ 2842260 w 8054340"/>
                  <a:gd name="connsiteY259" fmla="*/ 2705100 h 3710940"/>
                  <a:gd name="connsiteX260" fmla="*/ 2918460 w 8054340"/>
                  <a:gd name="connsiteY260" fmla="*/ 2682240 h 3710940"/>
                  <a:gd name="connsiteX261" fmla="*/ 2926080 w 8054340"/>
                  <a:gd name="connsiteY261" fmla="*/ 2606040 h 3710940"/>
                  <a:gd name="connsiteX262" fmla="*/ 2948940 w 8054340"/>
                  <a:gd name="connsiteY262" fmla="*/ 2613660 h 3710940"/>
                  <a:gd name="connsiteX263" fmla="*/ 3124200 w 8054340"/>
                  <a:gd name="connsiteY263" fmla="*/ 2606040 h 3710940"/>
                  <a:gd name="connsiteX264" fmla="*/ 3200400 w 8054340"/>
                  <a:gd name="connsiteY264" fmla="*/ 2590800 h 3710940"/>
                  <a:gd name="connsiteX265" fmla="*/ 3223260 w 8054340"/>
                  <a:gd name="connsiteY265" fmla="*/ 2575560 h 3710940"/>
                  <a:gd name="connsiteX266" fmla="*/ 3238500 w 8054340"/>
                  <a:gd name="connsiteY266" fmla="*/ 2552700 h 3710940"/>
                  <a:gd name="connsiteX267" fmla="*/ 3314700 w 8054340"/>
                  <a:gd name="connsiteY267" fmla="*/ 2529840 h 3710940"/>
                  <a:gd name="connsiteX268" fmla="*/ 3390900 w 8054340"/>
                  <a:gd name="connsiteY268" fmla="*/ 2522220 h 3710940"/>
                  <a:gd name="connsiteX269" fmla="*/ 3436620 w 8054340"/>
                  <a:gd name="connsiteY269" fmla="*/ 2499360 h 3710940"/>
                  <a:gd name="connsiteX270" fmla="*/ 3451860 w 8054340"/>
                  <a:gd name="connsiteY270" fmla="*/ 2476500 h 3710940"/>
                  <a:gd name="connsiteX271" fmla="*/ 3459480 w 8054340"/>
                  <a:gd name="connsiteY271" fmla="*/ 2453640 h 3710940"/>
                  <a:gd name="connsiteX272" fmla="*/ 3467100 w 8054340"/>
                  <a:gd name="connsiteY272" fmla="*/ 2423160 h 3710940"/>
                  <a:gd name="connsiteX273" fmla="*/ 3512820 w 8054340"/>
                  <a:gd name="connsiteY273" fmla="*/ 2385060 h 3710940"/>
                  <a:gd name="connsiteX274" fmla="*/ 3535680 w 8054340"/>
                  <a:gd name="connsiteY274" fmla="*/ 2377440 h 3710940"/>
                  <a:gd name="connsiteX275" fmla="*/ 3581400 w 8054340"/>
                  <a:gd name="connsiteY275" fmla="*/ 2354580 h 3710940"/>
                  <a:gd name="connsiteX276" fmla="*/ 3535680 w 8054340"/>
                  <a:gd name="connsiteY276" fmla="*/ 2301240 h 3710940"/>
                  <a:gd name="connsiteX277" fmla="*/ 3505200 w 8054340"/>
                  <a:gd name="connsiteY277" fmla="*/ 2255520 h 3710940"/>
                  <a:gd name="connsiteX278" fmla="*/ 3520440 w 8054340"/>
                  <a:gd name="connsiteY278" fmla="*/ 2186940 h 3710940"/>
                  <a:gd name="connsiteX279" fmla="*/ 3543300 w 8054340"/>
                  <a:gd name="connsiteY279" fmla="*/ 2171700 h 3710940"/>
                  <a:gd name="connsiteX280" fmla="*/ 3604260 w 8054340"/>
                  <a:gd name="connsiteY280" fmla="*/ 2103120 h 3710940"/>
                  <a:gd name="connsiteX281" fmla="*/ 3627120 w 8054340"/>
                  <a:gd name="connsiteY281" fmla="*/ 2080260 h 3710940"/>
                  <a:gd name="connsiteX282" fmla="*/ 3642360 w 8054340"/>
                  <a:gd name="connsiteY282" fmla="*/ 2057400 h 3710940"/>
                  <a:gd name="connsiteX283" fmla="*/ 3688080 w 8054340"/>
                  <a:gd name="connsiteY283" fmla="*/ 2026920 h 3710940"/>
                  <a:gd name="connsiteX284" fmla="*/ 3718560 w 8054340"/>
                  <a:gd name="connsiteY284" fmla="*/ 1981200 h 3710940"/>
                  <a:gd name="connsiteX285" fmla="*/ 3749040 w 8054340"/>
                  <a:gd name="connsiteY285" fmla="*/ 1958340 h 3710940"/>
                  <a:gd name="connsiteX286" fmla="*/ 3802380 w 8054340"/>
                  <a:gd name="connsiteY286" fmla="*/ 1905000 h 3710940"/>
                  <a:gd name="connsiteX287" fmla="*/ 3810000 w 8054340"/>
                  <a:gd name="connsiteY287" fmla="*/ 1874520 h 3710940"/>
                  <a:gd name="connsiteX288" fmla="*/ 3848100 w 8054340"/>
                  <a:gd name="connsiteY288" fmla="*/ 1828800 h 3710940"/>
                  <a:gd name="connsiteX289" fmla="*/ 3863340 w 8054340"/>
                  <a:gd name="connsiteY289" fmla="*/ 1775460 h 3710940"/>
                  <a:gd name="connsiteX290" fmla="*/ 3878580 w 8054340"/>
                  <a:gd name="connsiteY290" fmla="*/ 1729740 h 3710940"/>
                  <a:gd name="connsiteX291" fmla="*/ 3886200 w 8054340"/>
                  <a:gd name="connsiteY291" fmla="*/ 1706880 h 3710940"/>
                  <a:gd name="connsiteX292" fmla="*/ 3909060 w 8054340"/>
                  <a:gd name="connsiteY292" fmla="*/ 1645920 h 3710940"/>
                  <a:gd name="connsiteX293" fmla="*/ 3947160 w 8054340"/>
                  <a:gd name="connsiteY293" fmla="*/ 1600200 h 3710940"/>
                  <a:gd name="connsiteX294" fmla="*/ 3977640 w 8054340"/>
                  <a:gd name="connsiteY294" fmla="*/ 1562100 h 3710940"/>
                  <a:gd name="connsiteX295" fmla="*/ 3992880 w 8054340"/>
                  <a:gd name="connsiteY295" fmla="*/ 1539240 h 3710940"/>
                  <a:gd name="connsiteX296" fmla="*/ 4015740 w 8054340"/>
                  <a:gd name="connsiteY296" fmla="*/ 1516380 h 3710940"/>
                  <a:gd name="connsiteX297" fmla="*/ 4030980 w 8054340"/>
                  <a:gd name="connsiteY297" fmla="*/ 1493520 h 3710940"/>
                  <a:gd name="connsiteX298" fmla="*/ 4046220 w 8054340"/>
                  <a:gd name="connsiteY298" fmla="*/ 1447800 h 3710940"/>
                  <a:gd name="connsiteX299" fmla="*/ 4053840 w 8054340"/>
                  <a:gd name="connsiteY299" fmla="*/ 1371600 h 3710940"/>
                  <a:gd name="connsiteX300" fmla="*/ 4084320 w 8054340"/>
                  <a:gd name="connsiteY300" fmla="*/ 1325880 h 3710940"/>
                  <a:gd name="connsiteX301" fmla="*/ 4107180 w 8054340"/>
                  <a:gd name="connsiteY301" fmla="*/ 1280160 h 3710940"/>
                  <a:gd name="connsiteX302" fmla="*/ 4130040 w 8054340"/>
                  <a:gd name="connsiteY302" fmla="*/ 1257300 h 3710940"/>
                  <a:gd name="connsiteX303" fmla="*/ 4145280 w 8054340"/>
                  <a:gd name="connsiteY303" fmla="*/ 1234440 h 3710940"/>
                  <a:gd name="connsiteX304" fmla="*/ 4160520 w 8054340"/>
                  <a:gd name="connsiteY304" fmla="*/ 1188720 h 3710940"/>
                  <a:gd name="connsiteX305" fmla="*/ 4168140 w 8054340"/>
                  <a:gd name="connsiteY305" fmla="*/ 1135380 h 3710940"/>
                  <a:gd name="connsiteX306" fmla="*/ 4175760 w 8054340"/>
                  <a:gd name="connsiteY306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50480 w 8054340"/>
                  <a:gd name="connsiteY174" fmla="*/ 3474720 h 3710940"/>
                  <a:gd name="connsiteX175" fmla="*/ 7658100 w 8054340"/>
                  <a:gd name="connsiteY175" fmla="*/ 3497580 h 3710940"/>
                  <a:gd name="connsiteX176" fmla="*/ 7650480 w 8054340"/>
                  <a:gd name="connsiteY176" fmla="*/ 3688080 h 3710940"/>
                  <a:gd name="connsiteX177" fmla="*/ 7627620 w 8054340"/>
                  <a:gd name="connsiteY177" fmla="*/ 3695700 h 3710940"/>
                  <a:gd name="connsiteX178" fmla="*/ 6461760 w 8054340"/>
                  <a:gd name="connsiteY178" fmla="*/ 3703320 h 3710940"/>
                  <a:gd name="connsiteX179" fmla="*/ 4328160 w 8054340"/>
                  <a:gd name="connsiteY179" fmla="*/ 3710940 h 3710940"/>
                  <a:gd name="connsiteX180" fmla="*/ 3002280 w 8054340"/>
                  <a:gd name="connsiteY180" fmla="*/ 3657600 h 3710940"/>
                  <a:gd name="connsiteX181" fmla="*/ 2895600 w 8054340"/>
                  <a:gd name="connsiteY181" fmla="*/ 3649980 h 3710940"/>
                  <a:gd name="connsiteX182" fmla="*/ 2125980 w 8054340"/>
                  <a:gd name="connsiteY182" fmla="*/ 3634740 h 3710940"/>
                  <a:gd name="connsiteX183" fmla="*/ 1866900 w 8054340"/>
                  <a:gd name="connsiteY183" fmla="*/ 3619500 h 3710940"/>
                  <a:gd name="connsiteX184" fmla="*/ 1790700 w 8054340"/>
                  <a:gd name="connsiteY184" fmla="*/ 3611880 h 3710940"/>
                  <a:gd name="connsiteX185" fmla="*/ 1752600 w 8054340"/>
                  <a:gd name="connsiteY185" fmla="*/ 3604260 h 3710940"/>
                  <a:gd name="connsiteX186" fmla="*/ 1699260 w 8054340"/>
                  <a:gd name="connsiteY186" fmla="*/ 3596640 h 3710940"/>
                  <a:gd name="connsiteX187" fmla="*/ 1280160 w 8054340"/>
                  <a:gd name="connsiteY187" fmla="*/ 3566160 h 3710940"/>
                  <a:gd name="connsiteX188" fmla="*/ 975360 w 8054340"/>
                  <a:gd name="connsiteY188" fmla="*/ 3573780 h 3710940"/>
                  <a:gd name="connsiteX189" fmla="*/ 701040 w 8054340"/>
                  <a:gd name="connsiteY189" fmla="*/ 3589020 h 3710940"/>
                  <a:gd name="connsiteX190" fmla="*/ 670560 w 8054340"/>
                  <a:gd name="connsiteY190" fmla="*/ 3581400 h 3710940"/>
                  <a:gd name="connsiteX191" fmla="*/ 716280 w 8054340"/>
                  <a:gd name="connsiteY191" fmla="*/ 3535680 h 3710940"/>
                  <a:gd name="connsiteX192" fmla="*/ 502920 w 8054340"/>
                  <a:gd name="connsiteY192" fmla="*/ 3520440 h 3710940"/>
                  <a:gd name="connsiteX193" fmla="*/ 480060 w 8054340"/>
                  <a:gd name="connsiteY193" fmla="*/ 3512820 h 3710940"/>
                  <a:gd name="connsiteX194" fmla="*/ 0 w 8054340"/>
                  <a:gd name="connsiteY194" fmla="*/ 3498533 h 3710940"/>
                  <a:gd name="connsiteX195" fmla="*/ 133350 w 8054340"/>
                  <a:gd name="connsiteY195" fmla="*/ 3445838 h 3710940"/>
                  <a:gd name="connsiteX196" fmla="*/ 212090 w 8054340"/>
                  <a:gd name="connsiteY196" fmla="*/ 3450437 h 3710940"/>
                  <a:gd name="connsiteX197" fmla="*/ 358140 w 8054340"/>
                  <a:gd name="connsiteY197" fmla="*/ 3421380 h 3710940"/>
                  <a:gd name="connsiteX198" fmla="*/ 403860 w 8054340"/>
                  <a:gd name="connsiteY198" fmla="*/ 3406140 h 3710940"/>
                  <a:gd name="connsiteX199" fmla="*/ 426720 w 8054340"/>
                  <a:gd name="connsiteY199" fmla="*/ 3398520 h 3710940"/>
                  <a:gd name="connsiteX200" fmla="*/ 457200 w 8054340"/>
                  <a:gd name="connsiteY200" fmla="*/ 3390900 h 3710940"/>
                  <a:gd name="connsiteX201" fmla="*/ 525780 w 8054340"/>
                  <a:gd name="connsiteY201" fmla="*/ 3375660 h 3710940"/>
                  <a:gd name="connsiteX202" fmla="*/ 548640 w 8054340"/>
                  <a:gd name="connsiteY202" fmla="*/ 3360420 h 3710940"/>
                  <a:gd name="connsiteX203" fmla="*/ 563880 w 8054340"/>
                  <a:gd name="connsiteY203" fmla="*/ 3337560 h 3710940"/>
                  <a:gd name="connsiteX204" fmla="*/ 579120 w 8054340"/>
                  <a:gd name="connsiteY204" fmla="*/ 3291840 h 3710940"/>
                  <a:gd name="connsiteX205" fmla="*/ 601980 w 8054340"/>
                  <a:gd name="connsiteY205" fmla="*/ 3284220 h 3710940"/>
                  <a:gd name="connsiteX206" fmla="*/ 629285 w 8054340"/>
                  <a:gd name="connsiteY206" fmla="*/ 3246120 h 3710940"/>
                  <a:gd name="connsiteX207" fmla="*/ 752475 w 8054340"/>
                  <a:gd name="connsiteY207" fmla="*/ 3225483 h 3710940"/>
                  <a:gd name="connsiteX208" fmla="*/ 814388 w 8054340"/>
                  <a:gd name="connsiteY208" fmla="*/ 3200083 h 3710940"/>
                  <a:gd name="connsiteX209" fmla="*/ 822960 w 8054340"/>
                  <a:gd name="connsiteY209" fmla="*/ 3108960 h 3710940"/>
                  <a:gd name="connsiteX210" fmla="*/ 838200 w 8054340"/>
                  <a:gd name="connsiteY210" fmla="*/ 3086100 h 3710940"/>
                  <a:gd name="connsiteX211" fmla="*/ 883920 w 8054340"/>
                  <a:gd name="connsiteY211" fmla="*/ 3048000 h 3710940"/>
                  <a:gd name="connsiteX212" fmla="*/ 914400 w 8054340"/>
                  <a:gd name="connsiteY212" fmla="*/ 3040380 h 3710940"/>
                  <a:gd name="connsiteX213" fmla="*/ 967740 w 8054340"/>
                  <a:gd name="connsiteY213" fmla="*/ 2979420 h 3710940"/>
                  <a:gd name="connsiteX214" fmla="*/ 990600 w 8054340"/>
                  <a:gd name="connsiteY214" fmla="*/ 2933700 h 3710940"/>
                  <a:gd name="connsiteX215" fmla="*/ 1005840 w 8054340"/>
                  <a:gd name="connsiteY215" fmla="*/ 2880360 h 3710940"/>
                  <a:gd name="connsiteX216" fmla="*/ 1028700 w 8054340"/>
                  <a:gd name="connsiteY216" fmla="*/ 2872740 h 3710940"/>
                  <a:gd name="connsiteX217" fmla="*/ 1089660 w 8054340"/>
                  <a:gd name="connsiteY217" fmla="*/ 2865120 h 3710940"/>
                  <a:gd name="connsiteX218" fmla="*/ 1135380 w 8054340"/>
                  <a:gd name="connsiteY218" fmla="*/ 2842260 h 3710940"/>
                  <a:gd name="connsiteX219" fmla="*/ 1196340 w 8054340"/>
                  <a:gd name="connsiteY219" fmla="*/ 2788920 h 3710940"/>
                  <a:gd name="connsiteX220" fmla="*/ 1318260 w 8054340"/>
                  <a:gd name="connsiteY220" fmla="*/ 2750820 h 3710940"/>
                  <a:gd name="connsiteX221" fmla="*/ 1394460 w 8054340"/>
                  <a:gd name="connsiteY221" fmla="*/ 2727960 h 3710940"/>
                  <a:gd name="connsiteX222" fmla="*/ 1417320 w 8054340"/>
                  <a:gd name="connsiteY222" fmla="*/ 2720340 h 3710940"/>
                  <a:gd name="connsiteX223" fmla="*/ 1478280 w 8054340"/>
                  <a:gd name="connsiteY223" fmla="*/ 2689860 h 3710940"/>
                  <a:gd name="connsiteX224" fmla="*/ 1508760 w 8054340"/>
                  <a:gd name="connsiteY224" fmla="*/ 2644140 h 3710940"/>
                  <a:gd name="connsiteX225" fmla="*/ 1531620 w 8054340"/>
                  <a:gd name="connsiteY225" fmla="*/ 2636520 h 3710940"/>
                  <a:gd name="connsiteX226" fmla="*/ 1554480 w 8054340"/>
                  <a:gd name="connsiteY226" fmla="*/ 2590800 h 3710940"/>
                  <a:gd name="connsiteX227" fmla="*/ 1577340 w 8054340"/>
                  <a:gd name="connsiteY227" fmla="*/ 2545080 h 3710940"/>
                  <a:gd name="connsiteX228" fmla="*/ 1600200 w 8054340"/>
                  <a:gd name="connsiteY228" fmla="*/ 2529840 h 3710940"/>
                  <a:gd name="connsiteX229" fmla="*/ 1615440 w 8054340"/>
                  <a:gd name="connsiteY229" fmla="*/ 2506980 h 3710940"/>
                  <a:gd name="connsiteX230" fmla="*/ 1684020 w 8054340"/>
                  <a:gd name="connsiteY230" fmla="*/ 2453640 h 3710940"/>
                  <a:gd name="connsiteX231" fmla="*/ 1729740 w 8054340"/>
                  <a:gd name="connsiteY231" fmla="*/ 2438400 h 3710940"/>
                  <a:gd name="connsiteX232" fmla="*/ 1752600 w 8054340"/>
                  <a:gd name="connsiteY232" fmla="*/ 2446020 h 3710940"/>
                  <a:gd name="connsiteX233" fmla="*/ 1775460 w 8054340"/>
                  <a:gd name="connsiteY233" fmla="*/ 2537460 h 3710940"/>
                  <a:gd name="connsiteX234" fmla="*/ 1790700 w 8054340"/>
                  <a:gd name="connsiteY234" fmla="*/ 2583180 h 3710940"/>
                  <a:gd name="connsiteX235" fmla="*/ 1821180 w 8054340"/>
                  <a:gd name="connsiteY235" fmla="*/ 2606040 h 3710940"/>
                  <a:gd name="connsiteX236" fmla="*/ 1866900 w 8054340"/>
                  <a:gd name="connsiteY236" fmla="*/ 2636520 h 3710940"/>
                  <a:gd name="connsiteX237" fmla="*/ 1912620 w 8054340"/>
                  <a:gd name="connsiteY237" fmla="*/ 2682240 h 3710940"/>
                  <a:gd name="connsiteX238" fmla="*/ 1935480 w 8054340"/>
                  <a:gd name="connsiteY238" fmla="*/ 2727960 h 3710940"/>
                  <a:gd name="connsiteX239" fmla="*/ 1943100 w 8054340"/>
                  <a:gd name="connsiteY239" fmla="*/ 2750820 h 3710940"/>
                  <a:gd name="connsiteX240" fmla="*/ 1965960 w 8054340"/>
                  <a:gd name="connsiteY240" fmla="*/ 2758440 h 3710940"/>
                  <a:gd name="connsiteX241" fmla="*/ 1988820 w 8054340"/>
                  <a:gd name="connsiteY241" fmla="*/ 2773680 h 3710940"/>
                  <a:gd name="connsiteX242" fmla="*/ 2034540 w 8054340"/>
                  <a:gd name="connsiteY242" fmla="*/ 2788920 h 3710940"/>
                  <a:gd name="connsiteX243" fmla="*/ 2065020 w 8054340"/>
                  <a:gd name="connsiteY243" fmla="*/ 2811780 h 3710940"/>
                  <a:gd name="connsiteX244" fmla="*/ 2217420 w 8054340"/>
                  <a:gd name="connsiteY244" fmla="*/ 2796540 h 3710940"/>
                  <a:gd name="connsiteX245" fmla="*/ 2286000 w 8054340"/>
                  <a:gd name="connsiteY245" fmla="*/ 2788920 h 3710940"/>
                  <a:gd name="connsiteX246" fmla="*/ 2308860 w 8054340"/>
                  <a:gd name="connsiteY246" fmla="*/ 2781300 h 3710940"/>
                  <a:gd name="connsiteX247" fmla="*/ 2354580 w 8054340"/>
                  <a:gd name="connsiteY247" fmla="*/ 2750820 h 3710940"/>
                  <a:gd name="connsiteX248" fmla="*/ 2369820 w 8054340"/>
                  <a:gd name="connsiteY248" fmla="*/ 2727960 h 3710940"/>
                  <a:gd name="connsiteX249" fmla="*/ 2438400 w 8054340"/>
                  <a:gd name="connsiteY249" fmla="*/ 2735580 h 3710940"/>
                  <a:gd name="connsiteX250" fmla="*/ 2484120 w 8054340"/>
                  <a:gd name="connsiteY250" fmla="*/ 2766060 h 3710940"/>
                  <a:gd name="connsiteX251" fmla="*/ 2522220 w 8054340"/>
                  <a:gd name="connsiteY251" fmla="*/ 2819400 h 3710940"/>
                  <a:gd name="connsiteX252" fmla="*/ 2606040 w 8054340"/>
                  <a:gd name="connsiteY252" fmla="*/ 2811780 h 3710940"/>
                  <a:gd name="connsiteX253" fmla="*/ 2651760 w 8054340"/>
                  <a:gd name="connsiteY253" fmla="*/ 2781300 h 3710940"/>
                  <a:gd name="connsiteX254" fmla="*/ 2667000 w 8054340"/>
                  <a:gd name="connsiteY254" fmla="*/ 2758440 h 3710940"/>
                  <a:gd name="connsiteX255" fmla="*/ 2712720 w 8054340"/>
                  <a:gd name="connsiteY255" fmla="*/ 2743200 h 3710940"/>
                  <a:gd name="connsiteX256" fmla="*/ 2735580 w 8054340"/>
                  <a:gd name="connsiteY256" fmla="*/ 2735580 h 3710940"/>
                  <a:gd name="connsiteX257" fmla="*/ 2758440 w 8054340"/>
                  <a:gd name="connsiteY257" fmla="*/ 2720340 h 3710940"/>
                  <a:gd name="connsiteX258" fmla="*/ 2842260 w 8054340"/>
                  <a:gd name="connsiteY258" fmla="*/ 2705100 h 3710940"/>
                  <a:gd name="connsiteX259" fmla="*/ 2918460 w 8054340"/>
                  <a:gd name="connsiteY259" fmla="*/ 2682240 h 3710940"/>
                  <a:gd name="connsiteX260" fmla="*/ 2926080 w 8054340"/>
                  <a:gd name="connsiteY260" fmla="*/ 2606040 h 3710940"/>
                  <a:gd name="connsiteX261" fmla="*/ 2948940 w 8054340"/>
                  <a:gd name="connsiteY261" fmla="*/ 2613660 h 3710940"/>
                  <a:gd name="connsiteX262" fmla="*/ 3124200 w 8054340"/>
                  <a:gd name="connsiteY262" fmla="*/ 2606040 h 3710940"/>
                  <a:gd name="connsiteX263" fmla="*/ 3200400 w 8054340"/>
                  <a:gd name="connsiteY263" fmla="*/ 2590800 h 3710940"/>
                  <a:gd name="connsiteX264" fmla="*/ 3223260 w 8054340"/>
                  <a:gd name="connsiteY264" fmla="*/ 2575560 h 3710940"/>
                  <a:gd name="connsiteX265" fmla="*/ 3238500 w 8054340"/>
                  <a:gd name="connsiteY265" fmla="*/ 2552700 h 3710940"/>
                  <a:gd name="connsiteX266" fmla="*/ 3314700 w 8054340"/>
                  <a:gd name="connsiteY266" fmla="*/ 2529840 h 3710940"/>
                  <a:gd name="connsiteX267" fmla="*/ 3390900 w 8054340"/>
                  <a:gd name="connsiteY267" fmla="*/ 2522220 h 3710940"/>
                  <a:gd name="connsiteX268" fmla="*/ 3436620 w 8054340"/>
                  <a:gd name="connsiteY268" fmla="*/ 2499360 h 3710940"/>
                  <a:gd name="connsiteX269" fmla="*/ 3451860 w 8054340"/>
                  <a:gd name="connsiteY269" fmla="*/ 2476500 h 3710940"/>
                  <a:gd name="connsiteX270" fmla="*/ 3459480 w 8054340"/>
                  <a:gd name="connsiteY270" fmla="*/ 2453640 h 3710940"/>
                  <a:gd name="connsiteX271" fmla="*/ 3467100 w 8054340"/>
                  <a:gd name="connsiteY271" fmla="*/ 2423160 h 3710940"/>
                  <a:gd name="connsiteX272" fmla="*/ 3512820 w 8054340"/>
                  <a:gd name="connsiteY272" fmla="*/ 2385060 h 3710940"/>
                  <a:gd name="connsiteX273" fmla="*/ 3535680 w 8054340"/>
                  <a:gd name="connsiteY273" fmla="*/ 2377440 h 3710940"/>
                  <a:gd name="connsiteX274" fmla="*/ 3581400 w 8054340"/>
                  <a:gd name="connsiteY274" fmla="*/ 2354580 h 3710940"/>
                  <a:gd name="connsiteX275" fmla="*/ 3535680 w 8054340"/>
                  <a:gd name="connsiteY275" fmla="*/ 2301240 h 3710940"/>
                  <a:gd name="connsiteX276" fmla="*/ 3505200 w 8054340"/>
                  <a:gd name="connsiteY276" fmla="*/ 2255520 h 3710940"/>
                  <a:gd name="connsiteX277" fmla="*/ 3520440 w 8054340"/>
                  <a:gd name="connsiteY277" fmla="*/ 2186940 h 3710940"/>
                  <a:gd name="connsiteX278" fmla="*/ 3543300 w 8054340"/>
                  <a:gd name="connsiteY278" fmla="*/ 2171700 h 3710940"/>
                  <a:gd name="connsiteX279" fmla="*/ 3604260 w 8054340"/>
                  <a:gd name="connsiteY279" fmla="*/ 2103120 h 3710940"/>
                  <a:gd name="connsiteX280" fmla="*/ 3627120 w 8054340"/>
                  <a:gd name="connsiteY280" fmla="*/ 2080260 h 3710940"/>
                  <a:gd name="connsiteX281" fmla="*/ 3642360 w 8054340"/>
                  <a:gd name="connsiteY281" fmla="*/ 2057400 h 3710940"/>
                  <a:gd name="connsiteX282" fmla="*/ 3688080 w 8054340"/>
                  <a:gd name="connsiteY282" fmla="*/ 2026920 h 3710940"/>
                  <a:gd name="connsiteX283" fmla="*/ 3718560 w 8054340"/>
                  <a:gd name="connsiteY283" fmla="*/ 1981200 h 3710940"/>
                  <a:gd name="connsiteX284" fmla="*/ 3749040 w 8054340"/>
                  <a:gd name="connsiteY284" fmla="*/ 1958340 h 3710940"/>
                  <a:gd name="connsiteX285" fmla="*/ 3802380 w 8054340"/>
                  <a:gd name="connsiteY285" fmla="*/ 1905000 h 3710940"/>
                  <a:gd name="connsiteX286" fmla="*/ 3810000 w 8054340"/>
                  <a:gd name="connsiteY286" fmla="*/ 1874520 h 3710940"/>
                  <a:gd name="connsiteX287" fmla="*/ 3848100 w 8054340"/>
                  <a:gd name="connsiteY287" fmla="*/ 1828800 h 3710940"/>
                  <a:gd name="connsiteX288" fmla="*/ 3863340 w 8054340"/>
                  <a:gd name="connsiteY288" fmla="*/ 1775460 h 3710940"/>
                  <a:gd name="connsiteX289" fmla="*/ 3878580 w 8054340"/>
                  <a:gd name="connsiteY289" fmla="*/ 1729740 h 3710940"/>
                  <a:gd name="connsiteX290" fmla="*/ 3886200 w 8054340"/>
                  <a:gd name="connsiteY290" fmla="*/ 1706880 h 3710940"/>
                  <a:gd name="connsiteX291" fmla="*/ 3909060 w 8054340"/>
                  <a:gd name="connsiteY291" fmla="*/ 1645920 h 3710940"/>
                  <a:gd name="connsiteX292" fmla="*/ 3947160 w 8054340"/>
                  <a:gd name="connsiteY292" fmla="*/ 1600200 h 3710940"/>
                  <a:gd name="connsiteX293" fmla="*/ 3977640 w 8054340"/>
                  <a:gd name="connsiteY293" fmla="*/ 1562100 h 3710940"/>
                  <a:gd name="connsiteX294" fmla="*/ 3992880 w 8054340"/>
                  <a:gd name="connsiteY294" fmla="*/ 1539240 h 3710940"/>
                  <a:gd name="connsiteX295" fmla="*/ 4015740 w 8054340"/>
                  <a:gd name="connsiteY295" fmla="*/ 1516380 h 3710940"/>
                  <a:gd name="connsiteX296" fmla="*/ 4030980 w 8054340"/>
                  <a:gd name="connsiteY296" fmla="*/ 1493520 h 3710940"/>
                  <a:gd name="connsiteX297" fmla="*/ 4046220 w 8054340"/>
                  <a:gd name="connsiteY297" fmla="*/ 1447800 h 3710940"/>
                  <a:gd name="connsiteX298" fmla="*/ 4053840 w 8054340"/>
                  <a:gd name="connsiteY298" fmla="*/ 1371600 h 3710940"/>
                  <a:gd name="connsiteX299" fmla="*/ 4084320 w 8054340"/>
                  <a:gd name="connsiteY299" fmla="*/ 1325880 h 3710940"/>
                  <a:gd name="connsiteX300" fmla="*/ 4107180 w 8054340"/>
                  <a:gd name="connsiteY300" fmla="*/ 1280160 h 3710940"/>
                  <a:gd name="connsiteX301" fmla="*/ 4130040 w 8054340"/>
                  <a:gd name="connsiteY301" fmla="*/ 1257300 h 3710940"/>
                  <a:gd name="connsiteX302" fmla="*/ 4145280 w 8054340"/>
                  <a:gd name="connsiteY302" fmla="*/ 1234440 h 3710940"/>
                  <a:gd name="connsiteX303" fmla="*/ 4160520 w 8054340"/>
                  <a:gd name="connsiteY303" fmla="*/ 1188720 h 3710940"/>
                  <a:gd name="connsiteX304" fmla="*/ 4168140 w 8054340"/>
                  <a:gd name="connsiteY304" fmla="*/ 1135380 h 3710940"/>
                  <a:gd name="connsiteX305" fmla="*/ 4175760 w 8054340"/>
                  <a:gd name="connsiteY305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58100 w 8054340"/>
                  <a:gd name="connsiteY174" fmla="*/ 3497580 h 3710940"/>
                  <a:gd name="connsiteX175" fmla="*/ 7650480 w 8054340"/>
                  <a:gd name="connsiteY175" fmla="*/ 3688080 h 3710940"/>
                  <a:gd name="connsiteX176" fmla="*/ 7627620 w 8054340"/>
                  <a:gd name="connsiteY176" fmla="*/ 3695700 h 3710940"/>
                  <a:gd name="connsiteX177" fmla="*/ 6461760 w 8054340"/>
                  <a:gd name="connsiteY177" fmla="*/ 3703320 h 3710940"/>
                  <a:gd name="connsiteX178" fmla="*/ 4328160 w 8054340"/>
                  <a:gd name="connsiteY178" fmla="*/ 3710940 h 3710940"/>
                  <a:gd name="connsiteX179" fmla="*/ 3002280 w 8054340"/>
                  <a:gd name="connsiteY179" fmla="*/ 3657600 h 3710940"/>
                  <a:gd name="connsiteX180" fmla="*/ 2895600 w 8054340"/>
                  <a:gd name="connsiteY180" fmla="*/ 3649980 h 3710940"/>
                  <a:gd name="connsiteX181" fmla="*/ 2125980 w 8054340"/>
                  <a:gd name="connsiteY181" fmla="*/ 3634740 h 3710940"/>
                  <a:gd name="connsiteX182" fmla="*/ 1866900 w 8054340"/>
                  <a:gd name="connsiteY182" fmla="*/ 3619500 h 3710940"/>
                  <a:gd name="connsiteX183" fmla="*/ 1790700 w 8054340"/>
                  <a:gd name="connsiteY183" fmla="*/ 3611880 h 3710940"/>
                  <a:gd name="connsiteX184" fmla="*/ 1752600 w 8054340"/>
                  <a:gd name="connsiteY184" fmla="*/ 3604260 h 3710940"/>
                  <a:gd name="connsiteX185" fmla="*/ 1699260 w 8054340"/>
                  <a:gd name="connsiteY185" fmla="*/ 3596640 h 3710940"/>
                  <a:gd name="connsiteX186" fmla="*/ 1280160 w 8054340"/>
                  <a:gd name="connsiteY186" fmla="*/ 3566160 h 3710940"/>
                  <a:gd name="connsiteX187" fmla="*/ 975360 w 8054340"/>
                  <a:gd name="connsiteY187" fmla="*/ 3573780 h 3710940"/>
                  <a:gd name="connsiteX188" fmla="*/ 701040 w 8054340"/>
                  <a:gd name="connsiteY188" fmla="*/ 3589020 h 3710940"/>
                  <a:gd name="connsiteX189" fmla="*/ 670560 w 8054340"/>
                  <a:gd name="connsiteY189" fmla="*/ 3581400 h 3710940"/>
                  <a:gd name="connsiteX190" fmla="*/ 716280 w 8054340"/>
                  <a:gd name="connsiteY190" fmla="*/ 3535680 h 3710940"/>
                  <a:gd name="connsiteX191" fmla="*/ 502920 w 8054340"/>
                  <a:gd name="connsiteY191" fmla="*/ 3520440 h 3710940"/>
                  <a:gd name="connsiteX192" fmla="*/ 480060 w 8054340"/>
                  <a:gd name="connsiteY192" fmla="*/ 3512820 h 3710940"/>
                  <a:gd name="connsiteX193" fmla="*/ 0 w 8054340"/>
                  <a:gd name="connsiteY193" fmla="*/ 3498533 h 3710940"/>
                  <a:gd name="connsiteX194" fmla="*/ 133350 w 8054340"/>
                  <a:gd name="connsiteY194" fmla="*/ 3445838 h 3710940"/>
                  <a:gd name="connsiteX195" fmla="*/ 212090 w 8054340"/>
                  <a:gd name="connsiteY195" fmla="*/ 3450437 h 3710940"/>
                  <a:gd name="connsiteX196" fmla="*/ 358140 w 8054340"/>
                  <a:gd name="connsiteY196" fmla="*/ 3421380 h 3710940"/>
                  <a:gd name="connsiteX197" fmla="*/ 403860 w 8054340"/>
                  <a:gd name="connsiteY197" fmla="*/ 3406140 h 3710940"/>
                  <a:gd name="connsiteX198" fmla="*/ 426720 w 8054340"/>
                  <a:gd name="connsiteY198" fmla="*/ 3398520 h 3710940"/>
                  <a:gd name="connsiteX199" fmla="*/ 457200 w 8054340"/>
                  <a:gd name="connsiteY199" fmla="*/ 3390900 h 3710940"/>
                  <a:gd name="connsiteX200" fmla="*/ 525780 w 8054340"/>
                  <a:gd name="connsiteY200" fmla="*/ 3375660 h 3710940"/>
                  <a:gd name="connsiteX201" fmla="*/ 548640 w 8054340"/>
                  <a:gd name="connsiteY201" fmla="*/ 3360420 h 3710940"/>
                  <a:gd name="connsiteX202" fmla="*/ 563880 w 8054340"/>
                  <a:gd name="connsiteY202" fmla="*/ 3337560 h 3710940"/>
                  <a:gd name="connsiteX203" fmla="*/ 579120 w 8054340"/>
                  <a:gd name="connsiteY203" fmla="*/ 3291840 h 3710940"/>
                  <a:gd name="connsiteX204" fmla="*/ 601980 w 8054340"/>
                  <a:gd name="connsiteY204" fmla="*/ 3284220 h 3710940"/>
                  <a:gd name="connsiteX205" fmla="*/ 629285 w 8054340"/>
                  <a:gd name="connsiteY205" fmla="*/ 3246120 h 3710940"/>
                  <a:gd name="connsiteX206" fmla="*/ 752475 w 8054340"/>
                  <a:gd name="connsiteY206" fmla="*/ 3225483 h 3710940"/>
                  <a:gd name="connsiteX207" fmla="*/ 814388 w 8054340"/>
                  <a:gd name="connsiteY207" fmla="*/ 3200083 h 3710940"/>
                  <a:gd name="connsiteX208" fmla="*/ 822960 w 8054340"/>
                  <a:gd name="connsiteY208" fmla="*/ 3108960 h 3710940"/>
                  <a:gd name="connsiteX209" fmla="*/ 838200 w 8054340"/>
                  <a:gd name="connsiteY209" fmla="*/ 3086100 h 3710940"/>
                  <a:gd name="connsiteX210" fmla="*/ 883920 w 8054340"/>
                  <a:gd name="connsiteY210" fmla="*/ 3048000 h 3710940"/>
                  <a:gd name="connsiteX211" fmla="*/ 914400 w 8054340"/>
                  <a:gd name="connsiteY211" fmla="*/ 3040380 h 3710940"/>
                  <a:gd name="connsiteX212" fmla="*/ 967740 w 8054340"/>
                  <a:gd name="connsiteY212" fmla="*/ 2979420 h 3710940"/>
                  <a:gd name="connsiteX213" fmla="*/ 990600 w 8054340"/>
                  <a:gd name="connsiteY213" fmla="*/ 2933700 h 3710940"/>
                  <a:gd name="connsiteX214" fmla="*/ 1005840 w 8054340"/>
                  <a:gd name="connsiteY214" fmla="*/ 2880360 h 3710940"/>
                  <a:gd name="connsiteX215" fmla="*/ 1028700 w 8054340"/>
                  <a:gd name="connsiteY215" fmla="*/ 2872740 h 3710940"/>
                  <a:gd name="connsiteX216" fmla="*/ 1089660 w 8054340"/>
                  <a:gd name="connsiteY216" fmla="*/ 2865120 h 3710940"/>
                  <a:gd name="connsiteX217" fmla="*/ 1135380 w 8054340"/>
                  <a:gd name="connsiteY217" fmla="*/ 2842260 h 3710940"/>
                  <a:gd name="connsiteX218" fmla="*/ 1196340 w 8054340"/>
                  <a:gd name="connsiteY218" fmla="*/ 2788920 h 3710940"/>
                  <a:gd name="connsiteX219" fmla="*/ 1318260 w 8054340"/>
                  <a:gd name="connsiteY219" fmla="*/ 2750820 h 3710940"/>
                  <a:gd name="connsiteX220" fmla="*/ 1394460 w 8054340"/>
                  <a:gd name="connsiteY220" fmla="*/ 2727960 h 3710940"/>
                  <a:gd name="connsiteX221" fmla="*/ 1417320 w 8054340"/>
                  <a:gd name="connsiteY221" fmla="*/ 2720340 h 3710940"/>
                  <a:gd name="connsiteX222" fmla="*/ 1478280 w 8054340"/>
                  <a:gd name="connsiteY222" fmla="*/ 2689860 h 3710940"/>
                  <a:gd name="connsiteX223" fmla="*/ 1508760 w 8054340"/>
                  <a:gd name="connsiteY223" fmla="*/ 2644140 h 3710940"/>
                  <a:gd name="connsiteX224" fmla="*/ 1531620 w 8054340"/>
                  <a:gd name="connsiteY224" fmla="*/ 2636520 h 3710940"/>
                  <a:gd name="connsiteX225" fmla="*/ 1554480 w 8054340"/>
                  <a:gd name="connsiteY225" fmla="*/ 2590800 h 3710940"/>
                  <a:gd name="connsiteX226" fmla="*/ 1577340 w 8054340"/>
                  <a:gd name="connsiteY226" fmla="*/ 2545080 h 3710940"/>
                  <a:gd name="connsiteX227" fmla="*/ 1600200 w 8054340"/>
                  <a:gd name="connsiteY227" fmla="*/ 2529840 h 3710940"/>
                  <a:gd name="connsiteX228" fmla="*/ 1615440 w 8054340"/>
                  <a:gd name="connsiteY228" fmla="*/ 2506980 h 3710940"/>
                  <a:gd name="connsiteX229" fmla="*/ 1684020 w 8054340"/>
                  <a:gd name="connsiteY229" fmla="*/ 2453640 h 3710940"/>
                  <a:gd name="connsiteX230" fmla="*/ 1729740 w 8054340"/>
                  <a:gd name="connsiteY230" fmla="*/ 2438400 h 3710940"/>
                  <a:gd name="connsiteX231" fmla="*/ 1752600 w 8054340"/>
                  <a:gd name="connsiteY231" fmla="*/ 2446020 h 3710940"/>
                  <a:gd name="connsiteX232" fmla="*/ 1775460 w 8054340"/>
                  <a:gd name="connsiteY232" fmla="*/ 2537460 h 3710940"/>
                  <a:gd name="connsiteX233" fmla="*/ 1790700 w 8054340"/>
                  <a:gd name="connsiteY233" fmla="*/ 2583180 h 3710940"/>
                  <a:gd name="connsiteX234" fmla="*/ 1821180 w 8054340"/>
                  <a:gd name="connsiteY234" fmla="*/ 2606040 h 3710940"/>
                  <a:gd name="connsiteX235" fmla="*/ 1866900 w 8054340"/>
                  <a:gd name="connsiteY235" fmla="*/ 2636520 h 3710940"/>
                  <a:gd name="connsiteX236" fmla="*/ 1912620 w 8054340"/>
                  <a:gd name="connsiteY236" fmla="*/ 2682240 h 3710940"/>
                  <a:gd name="connsiteX237" fmla="*/ 1935480 w 8054340"/>
                  <a:gd name="connsiteY237" fmla="*/ 2727960 h 3710940"/>
                  <a:gd name="connsiteX238" fmla="*/ 1943100 w 8054340"/>
                  <a:gd name="connsiteY238" fmla="*/ 2750820 h 3710940"/>
                  <a:gd name="connsiteX239" fmla="*/ 1965960 w 8054340"/>
                  <a:gd name="connsiteY239" fmla="*/ 2758440 h 3710940"/>
                  <a:gd name="connsiteX240" fmla="*/ 1988820 w 8054340"/>
                  <a:gd name="connsiteY240" fmla="*/ 2773680 h 3710940"/>
                  <a:gd name="connsiteX241" fmla="*/ 2034540 w 8054340"/>
                  <a:gd name="connsiteY241" fmla="*/ 2788920 h 3710940"/>
                  <a:gd name="connsiteX242" fmla="*/ 2065020 w 8054340"/>
                  <a:gd name="connsiteY242" fmla="*/ 2811780 h 3710940"/>
                  <a:gd name="connsiteX243" fmla="*/ 2217420 w 8054340"/>
                  <a:gd name="connsiteY243" fmla="*/ 2796540 h 3710940"/>
                  <a:gd name="connsiteX244" fmla="*/ 2286000 w 8054340"/>
                  <a:gd name="connsiteY244" fmla="*/ 2788920 h 3710940"/>
                  <a:gd name="connsiteX245" fmla="*/ 2308860 w 8054340"/>
                  <a:gd name="connsiteY245" fmla="*/ 2781300 h 3710940"/>
                  <a:gd name="connsiteX246" fmla="*/ 2354580 w 8054340"/>
                  <a:gd name="connsiteY246" fmla="*/ 2750820 h 3710940"/>
                  <a:gd name="connsiteX247" fmla="*/ 2369820 w 8054340"/>
                  <a:gd name="connsiteY247" fmla="*/ 2727960 h 3710940"/>
                  <a:gd name="connsiteX248" fmla="*/ 2438400 w 8054340"/>
                  <a:gd name="connsiteY248" fmla="*/ 2735580 h 3710940"/>
                  <a:gd name="connsiteX249" fmla="*/ 2484120 w 8054340"/>
                  <a:gd name="connsiteY249" fmla="*/ 2766060 h 3710940"/>
                  <a:gd name="connsiteX250" fmla="*/ 2522220 w 8054340"/>
                  <a:gd name="connsiteY250" fmla="*/ 2819400 h 3710940"/>
                  <a:gd name="connsiteX251" fmla="*/ 2606040 w 8054340"/>
                  <a:gd name="connsiteY251" fmla="*/ 2811780 h 3710940"/>
                  <a:gd name="connsiteX252" fmla="*/ 2651760 w 8054340"/>
                  <a:gd name="connsiteY252" fmla="*/ 2781300 h 3710940"/>
                  <a:gd name="connsiteX253" fmla="*/ 2667000 w 8054340"/>
                  <a:gd name="connsiteY253" fmla="*/ 2758440 h 3710940"/>
                  <a:gd name="connsiteX254" fmla="*/ 2712720 w 8054340"/>
                  <a:gd name="connsiteY254" fmla="*/ 2743200 h 3710940"/>
                  <a:gd name="connsiteX255" fmla="*/ 2735580 w 8054340"/>
                  <a:gd name="connsiteY255" fmla="*/ 2735580 h 3710940"/>
                  <a:gd name="connsiteX256" fmla="*/ 2758440 w 8054340"/>
                  <a:gd name="connsiteY256" fmla="*/ 2720340 h 3710940"/>
                  <a:gd name="connsiteX257" fmla="*/ 2842260 w 8054340"/>
                  <a:gd name="connsiteY257" fmla="*/ 2705100 h 3710940"/>
                  <a:gd name="connsiteX258" fmla="*/ 2918460 w 8054340"/>
                  <a:gd name="connsiteY258" fmla="*/ 2682240 h 3710940"/>
                  <a:gd name="connsiteX259" fmla="*/ 2926080 w 8054340"/>
                  <a:gd name="connsiteY259" fmla="*/ 2606040 h 3710940"/>
                  <a:gd name="connsiteX260" fmla="*/ 2948940 w 8054340"/>
                  <a:gd name="connsiteY260" fmla="*/ 2613660 h 3710940"/>
                  <a:gd name="connsiteX261" fmla="*/ 3124200 w 8054340"/>
                  <a:gd name="connsiteY261" fmla="*/ 2606040 h 3710940"/>
                  <a:gd name="connsiteX262" fmla="*/ 3200400 w 8054340"/>
                  <a:gd name="connsiteY262" fmla="*/ 2590800 h 3710940"/>
                  <a:gd name="connsiteX263" fmla="*/ 3223260 w 8054340"/>
                  <a:gd name="connsiteY263" fmla="*/ 2575560 h 3710940"/>
                  <a:gd name="connsiteX264" fmla="*/ 3238500 w 8054340"/>
                  <a:gd name="connsiteY264" fmla="*/ 2552700 h 3710940"/>
                  <a:gd name="connsiteX265" fmla="*/ 3314700 w 8054340"/>
                  <a:gd name="connsiteY265" fmla="*/ 2529840 h 3710940"/>
                  <a:gd name="connsiteX266" fmla="*/ 3390900 w 8054340"/>
                  <a:gd name="connsiteY266" fmla="*/ 2522220 h 3710940"/>
                  <a:gd name="connsiteX267" fmla="*/ 3436620 w 8054340"/>
                  <a:gd name="connsiteY267" fmla="*/ 2499360 h 3710940"/>
                  <a:gd name="connsiteX268" fmla="*/ 3451860 w 8054340"/>
                  <a:gd name="connsiteY268" fmla="*/ 2476500 h 3710940"/>
                  <a:gd name="connsiteX269" fmla="*/ 3459480 w 8054340"/>
                  <a:gd name="connsiteY269" fmla="*/ 2453640 h 3710940"/>
                  <a:gd name="connsiteX270" fmla="*/ 3467100 w 8054340"/>
                  <a:gd name="connsiteY270" fmla="*/ 2423160 h 3710940"/>
                  <a:gd name="connsiteX271" fmla="*/ 3512820 w 8054340"/>
                  <a:gd name="connsiteY271" fmla="*/ 2385060 h 3710940"/>
                  <a:gd name="connsiteX272" fmla="*/ 3535680 w 8054340"/>
                  <a:gd name="connsiteY272" fmla="*/ 2377440 h 3710940"/>
                  <a:gd name="connsiteX273" fmla="*/ 3581400 w 8054340"/>
                  <a:gd name="connsiteY273" fmla="*/ 2354580 h 3710940"/>
                  <a:gd name="connsiteX274" fmla="*/ 3535680 w 8054340"/>
                  <a:gd name="connsiteY274" fmla="*/ 2301240 h 3710940"/>
                  <a:gd name="connsiteX275" fmla="*/ 3505200 w 8054340"/>
                  <a:gd name="connsiteY275" fmla="*/ 2255520 h 3710940"/>
                  <a:gd name="connsiteX276" fmla="*/ 3520440 w 8054340"/>
                  <a:gd name="connsiteY276" fmla="*/ 2186940 h 3710940"/>
                  <a:gd name="connsiteX277" fmla="*/ 3543300 w 8054340"/>
                  <a:gd name="connsiteY277" fmla="*/ 2171700 h 3710940"/>
                  <a:gd name="connsiteX278" fmla="*/ 3604260 w 8054340"/>
                  <a:gd name="connsiteY278" fmla="*/ 2103120 h 3710940"/>
                  <a:gd name="connsiteX279" fmla="*/ 3627120 w 8054340"/>
                  <a:gd name="connsiteY279" fmla="*/ 2080260 h 3710940"/>
                  <a:gd name="connsiteX280" fmla="*/ 3642360 w 8054340"/>
                  <a:gd name="connsiteY280" fmla="*/ 2057400 h 3710940"/>
                  <a:gd name="connsiteX281" fmla="*/ 3688080 w 8054340"/>
                  <a:gd name="connsiteY281" fmla="*/ 2026920 h 3710940"/>
                  <a:gd name="connsiteX282" fmla="*/ 3718560 w 8054340"/>
                  <a:gd name="connsiteY282" fmla="*/ 1981200 h 3710940"/>
                  <a:gd name="connsiteX283" fmla="*/ 3749040 w 8054340"/>
                  <a:gd name="connsiteY283" fmla="*/ 1958340 h 3710940"/>
                  <a:gd name="connsiteX284" fmla="*/ 3802380 w 8054340"/>
                  <a:gd name="connsiteY284" fmla="*/ 1905000 h 3710940"/>
                  <a:gd name="connsiteX285" fmla="*/ 3810000 w 8054340"/>
                  <a:gd name="connsiteY285" fmla="*/ 1874520 h 3710940"/>
                  <a:gd name="connsiteX286" fmla="*/ 3848100 w 8054340"/>
                  <a:gd name="connsiteY286" fmla="*/ 1828800 h 3710940"/>
                  <a:gd name="connsiteX287" fmla="*/ 3863340 w 8054340"/>
                  <a:gd name="connsiteY287" fmla="*/ 1775460 h 3710940"/>
                  <a:gd name="connsiteX288" fmla="*/ 3878580 w 8054340"/>
                  <a:gd name="connsiteY288" fmla="*/ 1729740 h 3710940"/>
                  <a:gd name="connsiteX289" fmla="*/ 3886200 w 8054340"/>
                  <a:gd name="connsiteY289" fmla="*/ 1706880 h 3710940"/>
                  <a:gd name="connsiteX290" fmla="*/ 3909060 w 8054340"/>
                  <a:gd name="connsiteY290" fmla="*/ 1645920 h 3710940"/>
                  <a:gd name="connsiteX291" fmla="*/ 3947160 w 8054340"/>
                  <a:gd name="connsiteY291" fmla="*/ 1600200 h 3710940"/>
                  <a:gd name="connsiteX292" fmla="*/ 3977640 w 8054340"/>
                  <a:gd name="connsiteY292" fmla="*/ 1562100 h 3710940"/>
                  <a:gd name="connsiteX293" fmla="*/ 3992880 w 8054340"/>
                  <a:gd name="connsiteY293" fmla="*/ 1539240 h 3710940"/>
                  <a:gd name="connsiteX294" fmla="*/ 4015740 w 8054340"/>
                  <a:gd name="connsiteY294" fmla="*/ 1516380 h 3710940"/>
                  <a:gd name="connsiteX295" fmla="*/ 4030980 w 8054340"/>
                  <a:gd name="connsiteY295" fmla="*/ 1493520 h 3710940"/>
                  <a:gd name="connsiteX296" fmla="*/ 4046220 w 8054340"/>
                  <a:gd name="connsiteY296" fmla="*/ 1447800 h 3710940"/>
                  <a:gd name="connsiteX297" fmla="*/ 4053840 w 8054340"/>
                  <a:gd name="connsiteY297" fmla="*/ 1371600 h 3710940"/>
                  <a:gd name="connsiteX298" fmla="*/ 4084320 w 8054340"/>
                  <a:gd name="connsiteY298" fmla="*/ 1325880 h 3710940"/>
                  <a:gd name="connsiteX299" fmla="*/ 4107180 w 8054340"/>
                  <a:gd name="connsiteY299" fmla="*/ 1280160 h 3710940"/>
                  <a:gd name="connsiteX300" fmla="*/ 4130040 w 8054340"/>
                  <a:gd name="connsiteY300" fmla="*/ 1257300 h 3710940"/>
                  <a:gd name="connsiteX301" fmla="*/ 4145280 w 8054340"/>
                  <a:gd name="connsiteY301" fmla="*/ 1234440 h 3710940"/>
                  <a:gd name="connsiteX302" fmla="*/ 4160520 w 8054340"/>
                  <a:gd name="connsiteY302" fmla="*/ 1188720 h 3710940"/>
                  <a:gd name="connsiteX303" fmla="*/ 4168140 w 8054340"/>
                  <a:gd name="connsiteY303" fmla="*/ 1135380 h 3710940"/>
                  <a:gd name="connsiteX304" fmla="*/ 4175760 w 8054340"/>
                  <a:gd name="connsiteY304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726680 w 8054340"/>
                  <a:gd name="connsiteY173" fmla="*/ 3467100 h 3710940"/>
                  <a:gd name="connsiteX174" fmla="*/ 7650480 w 8054340"/>
                  <a:gd name="connsiteY174" fmla="*/ 3688080 h 3710940"/>
                  <a:gd name="connsiteX175" fmla="*/ 7627620 w 8054340"/>
                  <a:gd name="connsiteY175" fmla="*/ 3695700 h 3710940"/>
                  <a:gd name="connsiteX176" fmla="*/ 6461760 w 8054340"/>
                  <a:gd name="connsiteY176" fmla="*/ 3703320 h 3710940"/>
                  <a:gd name="connsiteX177" fmla="*/ 4328160 w 8054340"/>
                  <a:gd name="connsiteY177" fmla="*/ 3710940 h 3710940"/>
                  <a:gd name="connsiteX178" fmla="*/ 3002280 w 8054340"/>
                  <a:gd name="connsiteY178" fmla="*/ 3657600 h 3710940"/>
                  <a:gd name="connsiteX179" fmla="*/ 2895600 w 8054340"/>
                  <a:gd name="connsiteY179" fmla="*/ 3649980 h 3710940"/>
                  <a:gd name="connsiteX180" fmla="*/ 2125980 w 8054340"/>
                  <a:gd name="connsiteY180" fmla="*/ 3634740 h 3710940"/>
                  <a:gd name="connsiteX181" fmla="*/ 1866900 w 8054340"/>
                  <a:gd name="connsiteY181" fmla="*/ 3619500 h 3710940"/>
                  <a:gd name="connsiteX182" fmla="*/ 1790700 w 8054340"/>
                  <a:gd name="connsiteY182" fmla="*/ 3611880 h 3710940"/>
                  <a:gd name="connsiteX183" fmla="*/ 1752600 w 8054340"/>
                  <a:gd name="connsiteY183" fmla="*/ 3604260 h 3710940"/>
                  <a:gd name="connsiteX184" fmla="*/ 1699260 w 8054340"/>
                  <a:gd name="connsiteY184" fmla="*/ 3596640 h 3710940"/>
                  <a:gd name="connsiteX185" fmla="*/ 1280160 w 8054340"/>
                  <a:gd name="connsiteY185" fmla="*/ 3566160 h 3710940"/>
                  <a:gd name="connsiteX186" fmla="*/ 975360 w 8054340"/>
                  <a:gd name="connsiteY186" fmla="*/ 3573780 h 3710940"/>
                  <a:gd name="connsiteX187" fmla="*/ 701040 w 8054340"/>
                  <a:gd name="connsiteY187" fmla="*/ 3589020 h 3710940"/>
                  <a:gd name="connsiteX188" fmla="*/ 670560 w 8054340"/>
                  <a:gd name="connsiteY188" fmla="*/ 3581400 h 3710940"/>
                  <a:gd name="connsiteX189" fmla="*/ 716280 w 8054340"/>
                  <a:gd name="connsiteY189" fmla="*/ 3535680 h 3710940"/>
                  <a:gd name="connsiteX190" fmla="*/ 502920 w 8054340"/>
                  <a:gd name="connsiteY190" fmla="*/ 3520440 h 3710940"/>
                  <a:gd name="connsiteX191" fmla="*/ 480060 w 8054340"/>
                  <a:gd name="connsiteY191" fmla="*/ 3512820 h 3710940"/>
                  <a:gd name="connsiteX192" fmla="*/ 0 w 8054340"/>
                  <a:gd name="connsiteY192" fmla="*/ 3498533 h 3710940"/>
                  <a:gd name="connsiteX193" fmla="*/ 133350 w 8054340"/>
                  <a:gd name="connsiteY193" fmla="*/ 3445838 h 3710940"/>
                  <a:gd name="connsiteX194" fmla="*/ 212090 w 8054340"/>
                  <a:gd name="connsiteY194" fmla="*/ 3450437 h 3710940"/>
                  <a:gd name="connsiteX195" fmla="*/ 358140 w 8054340"/>
                  <a:gd name="connsiteY195" fmla="*/ 3421380 h 3710940"/>
                  <a:gd name="connsiteX196" fmla="*/ 403860 w 8054340"/>
                  <a:gd name="connsiteY196" fmla="*/ 3406140 h 3710940"/>
                  <a:gd name="connsiteX197" fmla="*/ 426720 w 8054340"/>
                  <a:gd name="connsiteY197" fmla="*/ 3398520 h 3710940"/>
                  <a:gd name="connsiteX198" fmla="*/ 457200 w 8054340"/>
                  <a:gd name="connsiteY198" fmla="*/ 3390900 h 3710940"/>
                  <a:gd name="connsiteX199" fmla="*/ 525780 w 8054340"/>
                  <a:gd name="connsiteY199" fmla="*/ 3375660 h 3710940"/>
                  <a:gd name="connsiteX200" fmla="*/ 548640 w 8054340"/>
                  <a:gd name="connsiteY200" fmla="*/ 3360420 h 3710940"/>
                  <a:gd name="connsiteX201" fmla="*/ 563880 w 8054340"/>
                  <a:gd name="connsiteY201" fmla="*/ 3337560 h 3710940"/>
                  <a:gd name="connsiteX202" fmla="*/ 579120 w 8054340"/>
                  <a:gd name="connsiteY202" fmla="*/ 3291840 h 3710940"/>
                  <a:gd name="connsiteX203" fmla="*/ 601980 w 8054340"/>
                  <a:gd name="connsiteY203" fmla="*/ 3284220 h 3710940"/>
                  <a:gd name="connsiteX204" fmla="*/ 629285 w 8054340"/>
                  <a:gd name="connsiteY204" fmla="*/ 3246120 h 3710940"/>
                  <a:gd name="connsiteX205" fmla="*/ 752475 w 8054340"/>
                  <a:gd name="connsiteY205" fmla="*/ 3225483 h 3710940"/>
                  <a:gd name="connsiteX206" fmla="*/ 814388 w 8054340"/>
                  <a:gd name="connsiteY206" fmla="*/ 3200083 h 3710940"/>
                  <a:gd name="connsiteX207" fmla="*/ 822960 w 8054340"/>
                  <a:gd name="connsiteY207" fmla="*/ 3108960 h 3710940"/>
                  <a:gd name="connsiteX208" fmla="*/ 838200 w 8054340"/>
                  <a:gd name="connsiteY208" fmla="*/ 3086100 h 3710940"/>
                  <a:gd name="connsiteX209" fmla="*/ 883920 w 8054340"/>
                  <a:gd name="connsiteY209" fmla="*/ 3048000 h 3710940"/>
                  <a:gd name="connsiteX210" fmla="*/ 914400 w 8054340"/>
                  <a:gd name="connsiteY210" fmla="*/ 3040380 h 3710940"/>
                  <a:gd name="connsiteX211" fmla="*/ 967740 w 8054340"/>
                  <a:gd name="connsiteY211" fmla="*/ 2979420 h 3710940"/>
                  <a:gd name="connsiteX212" fmla="*/ 990600 w 8054340"/>
                  <a:gd name="connsiteY212" fmla="*/ 2933700 h 3710940"/>
                  <a:gd name="connsiteX213" fmla="*/ 1005840 w 8054340"/>
                  <a:gd name="connsiteY213" fmla="*/ 2880360 h 3710940"/>
                  <a:gd name="connsiteX214" fmla="*/ 1028700 w 8054340"/>
                  <a:gd name="connsiteY214" fmla="*/ 2872740 h 3710940"/>
                  <a:gd name="connsiteX215" fmla="*/ 1089660 w 8054340"/>
                  <a:gd name="connsiteY215" fmla="*/ 2865120 h 3710940"/>
                  <a:gd name="connsiteX216" fmla="*/ 1135380 w 8054340"/>
                  <a:gd name="connsiteY216" fmla="*/ 2842260 h 3710940"/>
                  <a:gd name="connsiteX217" fmla="*/ 1196340 w 8054340"/>
                  <a:gd name="connsiteY217" fmla="*/ 2788920 h 3710940"/>
                  <a:gd name="connsiteX218" fmla="*/ 1318260 w 8054340"/>
                  <a:gd name="connsiteY218" fmla="*/ 2750820 h 3710940"/>
                  <a:gd name="connsiteX219" fmla="*/ 1394460 w 8054340"/>
                  <a:gd name="connsiteY219" fmla="*/ 2727960 h 3710940"/>
                  <a:gd name="connsiteX220" fmla="*/ 1417320 w 8054340"/>
                  <a:gd name="connsiteY220" fmla="*/ 2720340 h 3710940"/>
                  <a:gd name="connsiteX221" fmla="*/ 1478280 w 8054340"/>
                  <a:gd name="connsiteY221" fmla="*/ 2689860 h 3710940"/>
                  <a:gd name="connsiteX222" fmla="*/ 1508760 w 8054340"/>
                  <a:gd name="connsiteY222" fmla="*/ 2644140 h 3710940"/>
                  <a:gd name="connsiteX223" fmla="*/ 1531620 w 8054340"/>
                  <a:gd name="connsiteY223" fmla="*/ 2636520 h 3710940"/>
                  <a:gd name="connsiteX224" fmla="*/ 1554480 w 8054340"/>
                  <a:gd name="connsiteY224" fmla="*/ 2590800 h 3710940"/>
                  <a:gd name="connsiteX225" fmla="*/ 1577340 w 8054340"/>
                  <a:gd name="connsiteY225" fmla="*/ 2545080 h 3710940"/>
                  <a:gd name="connsiteX226" fmla="*/ 1600200 w 8054340"/>
                  <a:gd name="connsiteY226" fmla="*/ 2529840 h 3710940"/>
                  <a:gd name="connsiteX227" fmla="*/ 1615440 w 8054340"/>
                  <a:gd name="connsiteY227" fmla="*/ 2506980 h 3710940"/>
                  <a:gd name="connsiteX228" fmla="*/ 1684020 w 8054340"/>
                  <a:gd name="connsiteY228" fmla="*/ 2453640 h 3710940"/>
                  <a:gd name="connsiteX229" fmla="*/ 1729740 w 8054340"/>
                  <a:gd name="connsiteY229" fmla="*/ 2438400 h 3710940"/>
                  <a:gd name="connsiteX230" fmla="*/ 1752600 w 8054340"/>
                  <a:gd name="connsiteY230" fmla="*/ 2446020 h 3710940"/>
                  <a:gd name="connsiteX231" fmla="*/ 1775460 w 8054340"/>
                  <a:gd name="connsiteY231" fmla="*/ 2537460 h 3710940"/>
                  <a:gd name="connsiteX232" fmla="*/ 1790700 w 8054340"/>
                  <a:gd name="connsiteY232" fmla="*/ 2583180 h 3710940"/>
                  <a:gd name="connsiteX233" fmla="*/ 1821180 w 8054340"/>
                  <a:gd name="connsiteY233" fmla="*/ 2606040 h 3710940"/>
                  <a:gd name="connsiteX234" fmla="*/ 1866900 w 8054340"/>
                  <a:gd name="connsiteY234" fmla="*/ 2636520 h 3710940"/>
                  <a:gd name="connsiteX235" fmla="*/ 1912620 w 8054340"/>
                  <a:gd name="connsiteY235" fmla="*/ 2682240 h 3710940"/>
                  <a:gd name="connsiteX236" fmla="*/ 1935480 w 8054340"/>
                  <a:gd name="connsiteY236" fmla="*/ 2727960 h 3710940"/>
                  <a:gd name="connsiteX237" fmla="*/ 1943100 w 8054340"/>
                  <a:gd name="connsiteY237" fmla="*/ 2750820 h 3710940"/>
                  <a:gd name="connsiteX238" fmla="*/ 1965960 w 8054340"/>
                  <a:gd name="connsiteY238" fmla="*/ 2758440 h 3710940"/>
                  <a:gd name="connsiteX239" fmla="*/ 1988820 w 8054340"/>
                  <a:gd name="connsiteY239" fmla="*/ 2773680 h 3710940"/>
                  <a:gd name="connsiteX240" fmla="*/ 2034540 w 8054340"/>
                  <a:gd name="connsiteY240" fmla="*/ 2788920 h 3710940"/>
                  <a:gd name="connsiteX241" fmla="*/ 2065020 w 8054340"/>
                  <a:gd name="connsiteY241" fmla="*/ 2811780 h 3710940"/>
                  <a:gd name="connsiteX242" fmla="*/ 2217420 w 8054340"/>
                  <a:gd name="connsiteY242" fmla="*/ 2796540 h 3710940"/>
                  <a:gd name="connsiteX243" fmla="*/ 2286000 w 8054340"/>
                  <a:gd name="connsiteY243" fmla="*/ 2788920 h 3710940"/>
                  <a:gd name="connsiteX244" fmla="*/ 2308860 w 8054340"/>
                  <a:gd name="connsiteY244" fmla="*/ 2781300 h 3710940"/>
                  <a:gd name="connsiteX245" fmla="*/ 2354580 w 8054340"/>
                  <a:gd name="connsiteY245" fmla="*/ 2750820 h 3710940"/>
                  <a:gd name="connsiteX246" fmla="*/ 2369820 w 8054340"/>
                  <a:gd name="connsiteY246" fmla="*/ 2727960 h 3710940"/>
                  <a:gd name="connsiteX247" fmla="*/ 2438400 w 8054340"/>
                  <a:gd name="connsiteY247" fmla="*/ 2735580 h 3710940"/>
                  <a:gd name="connsiteX248" fmla="*/ 2484120 w 8054340"/>
                  <a:gd name="connsiteY248" fmla="*/ 2766060 h 3710940"/>
                  <a:gd name="connsiteX249" fmla="*/ 2522220 w 8054340"/>
                  <a:gd name="connsiteY249" fmla="*/ 2819400 h 3710940"/>
                  <a:gd name="connsiteX250" fmla="*/ 2606040 w 8054340"/>
                  <a:gd name="connsiteY250" fmla="*/ 2811780 h 3710940"/>
                  <a:gd name="connsiteX251" fmla="*/ 2651760 w 8054340"/>
                  <a:gd name="connsiteY251" fmla="*/ 2781300 h 3710940"/>
                  <a:gd name="connsiteX252" fmla="*/ 2667000 w 8054340"/>
                  <a:gd name="connsiteY252" fmla="*/ 2758440 h 3710940"/>
                  <a:gd name="connsiteX253" fmla="*/ 2712720 w 8054340"/>
                  <a:gd name="connsiteY253" fmla="*/ 2743200 h 3710940"/>
                  <a:gd name="connsiteX254" fmla="*/ 2735580 w 8054340"/>
                  <a:gd name="connsiteY254" fmla="*/ 2735580 h 3710940"/>
                  <a:gd name="connsiteX255" fmla="*/ 2758440 w 8054340"/>
                  <a:gd name="connsiteY255" fmla="*/ 2720340 h 3710940"/>
                  <a:gd name="connsiteX256" fmla="*/ 2842260 w 8054340"/>
                  <a:gd name="connsiteY256" fmla="*/ 2705100 h 3710940"/>
                  <a:gd name="connsiteX257" fmla="*/ 2918460 w 8054340"/>
                  <a:gd name="connsiteY257" fmla="*/ 2682240 h 3710940"/>
                  <a:gd name="connsiteX258" fmla="*/ 2926080 w 8054340"/>
                  <a:gd name="connsiteY258" fmla="*/ 2606040 h 3710940"/>
                  <a:gd name="connsiteX259" fmla="*/ 2948940 w 8054340"/>
                  <a:gd name="connsiteY259" fmla="*/ 2613660 h 3710940"/>
                  <a:gd name="connsiteX260" fmla="*/ 3124200 w 8054340"/>
                  <a:gd name="connsiteY260" fmla="*/ 2606040 h 3710940"/>
                  <a:gd name="connsiteX261" fmla="*/ 3200400 w 8054340"/>
                  <a:gd name="connsiteY261" fmla="*/ 2590800 h 3710940"/>
                  <a:gd name="connsiteX262" fmla="*/ 3223260 w 8054340"/>
                  <a:gd name="connsiteY262" fmla="*/ 2575560 h 3710940"/>
                  <a:gd name="connsiteX263" fmla="*/ 3238500 w 8054340"/>
                  <a:gd name="connsiteY263" fmla="*/ 2552700 h 3710940"/>
                  <a:gd name="connsiteX264" fmla="*/ 3314700 w 8054340"/>
                  <a:gd name="connsiteY264" fmla="*/ 2529840 h 3710940"/>
                  <a:gd name="connsiteX265" fmla="*/ 3390900 w 8054340"/>
                  <a:gd name="connsiteY265" fmla="*/ 2522220 h 3710940"/>
                  <a:gd name="connsiteX266" fmla="*/ 3436620 w 8054340"/>
                  <a:gd name="connsiteY266" fmla="*/ 2499360 h 3710940"/>
                  <a:gd name="connsiteX267" fmla="*/ 3451860 w 8054340"/>
                  <a:gd name="connsiteY267" fmla="*/ 2476500 h 3710940"/>
                  <a:gd name="connsiteX268" fmla="*/ 3459480 w 8054340"/>
                  <a:gd name="connsiteY268" fmla="*/ 2453640 h 3710940"/>
                  <a:gd name="connsiteX269" fmla="*/ 3467100 w 8054340"/>
                  <a:gd name="connsiteY269" fmla="*/ 2423160 h 3710940"/>
                  <a:gd name="connsiteX270" fmla="*/ 3512820 w 8054340"/>
                  <a:gd name="connsiteY270" fmla="*/ 2385060 h 3710940"/>
                  <a:gd name="connsiteX271" fmla="*/ 3535680 w 8054340"/>
                  <a:gd name="connsiteY271" fmla="*/ 2377440 h 3710940"/>
                  <a:gd name="connsiteX272" fmla="*/ 3581400 w 8054340"/>
                  <a:gd name="connsiteY272" fmla="*/ 2354580 h 3710940"/>
                  <a:gd name="connsiteX273" fmla="*/ 3535680 w 8054340"/>
                  <a:gd name="connsiteY273" fmla="*/ 2301240 h 3710940"/>
                  <a:gd name="connsiteX274" fmla="*/ 3505200 w 8054340"/>
                  <a:gd name="connsiteY274" fmla="*/ 2255520 h 3710940"/>
                  <a:gd name="connsiteX275" fmla="*/ 3520440 w 8054340"/>
                  <a:gd name="connsiteY275" fmla="*/ 2186940 h 3710940"/>
                  <a:gd name="connsiteX276" fmla="*/ 3543300 w 8054340"/>
                  <a:gd name="connsiteY276" fmla="*/ 2171700 h 3710940"/>
                  <a:gd name="connsiteX277" fmla="*/ 3604260 w 8054340"/>
                  <a:gd name="connsiteY277" fmla="*/ 2103120 h 3710940"/>
                  <a:gd name="connsiteX278" fmla="*/ 3627120 w 8054340"/>
                  <a:gd name="connsiteY278" fmla="*/ 2080260 h 3710940"/>
                  <a:gd name="connsiteX279" fmla="*/ 3642360 w 8054340"/>
                  <a:gd name="connsiteY279" fmla="*/ 2057400 h 3710940"/>
                  <a:gd name="connsiteX280" fmla="*/ 3688080 w 8054340"/>
                  <a:gd name="connsiteY280" fmla="*/ 2026920 h 3710940"/>
                  <a:gd name="connsiteX281" fmla="*/ 3718560 w 8054340"/>
                  <a:gd name="connsiteY281" fmla="*/ 1981200 h 3710940"/>
                  <a:gd name="connsiteX282" fmla="*/ 3749040 w 8054340"/>
                  <a:gd name="connsiteY282" fmla="*/ 1958340 h 3710940"/>
                  <a:gd name="connsiteX283" fmla="*/ 3802380 w 8054340"/>
                  <a:gd name="connsiteY283" fmla="*/ 1905000 h 3710940"/>
                  <a:gd name="connsiteX284" fmla="*/ 3810000 w 8054340"/>
                  <a:gd name="connsiteY284" fmla="*/ 1874520 h 3710940"/>
                  <a:gd name="connsiteX285" fmla="*/ 3848100 w 8054340"/>
                  <a:gd name="connsiteY285" fmla="*/ 1828800 h 3710940"/>
                  <a:gd name="connsiteX286" fmla="*/ 3863340 w 8054340"/>
                  <a:gd name="connsiteY286" fmla="*/ 1775460 h 3710940"/>
                  <a:gd name="connsiteX287" fmla="*/ 3878580 w 8054340"/>
                  <a:gd name="connsiteY287" fmla="*/ 1729740 h 3710940"/>
                  <a:gd name="connsiteX288" fmla="*/ 3886200 w 8054340"/>
                  <a:gd name="connsiteY288" fmla="*/ 1706880 h 3710940"/>
                  <a:gd name="connsiteX289" fmla="*/ 3909060 w 8054340"/>
                  <a:gd name="connsiteY289" fmla="*/ 1645920 h 3710940"/>
                  <a:gd name="connsiteX290" fmla="*/ 3947160 w 8054340"/>
                  <a:gd name="connsiteY290" fmla="*/ 1600200 h 3710940"/>
                  <a:gd name="connsiteX291" fmla="*/ 3977640 w 8054340"/>
                  <a:gd name="connsiteY291" fmla="*/ 1562100 h 3710940"/>
                  <a:gd name="connsiteX292" fmla="*/ 3992880 w 8054340"/>
                  <a:gd name="connsiteY292" fmla="*/ 1539240 h 3710940"/>
                  <a:gd name="connsiteX293" fmla="*/ 4015740 w 8054340"/>
                  <a:gd name="connsiteY293" fmla="*/ 1516380 h 3710940"/>
                  <a:gd name="connsiteX294" fmla="*/ 4030980 w 8054340"/>
                  <a:gd name="connsiteY294" fmla="*/ 1493520 h 3710940"/>
                  <a:gd name="connsiteX295" fmla="*/ 4046220 w 8054340"/>
                  <a:gd name="connsiteY295" fmla="*/ 1447800 h 3710940"/>
                  <a:gd name="connsiteX296" fmla="*/ 4053840 w 8054340"/>
                  <a:gd name="connsiteY296" fmla="*/ 1371600 h 3710940"/>
                  <a:gd name="connsiteX297" fmla="*/ 4084320 w 8054340"/>
                  <a:gd name="connsiteY297" fmla="*/ 1325880 h 3710940"/>
                  <a:gd name="connsiteX298" fmla="*/ 4107180 w 8054340"/>
                  <a:gd name="connsiteY298" fmla="*/ 1280160 h 3710940"/>
                  <a:gd name="connsiteX299" fmla="*/ 4130040 w 8054340"/>
                  <a:gd name="connsiteY299" fmla="*/ 1257300 h 3710940"/>
                  <a:gd name="connsiteX300" fmla="*/ 4145280 w 8054340"/>
                  <a:gd name="connsiteY300" fmla="*/ 1234440 h 3710940"/>
                  <a:gd name="connsiteX301" fmla="*/ 4160520 w 8054340"/>
                  <a:gd name="connsiteY301" fmla="*/ 1188720 h 3710940"/>
                  <a:gd name="connsiteX302" fmla="*/ 4168140 w 8054340"/>
                  <a:gd name="connsiteY302" fmla="*/ 1135380 h 3710940"/>
                  <a:gd name="connsiteX303" fmla="*/ 4175760 w 8054340"/>
                  <a:gd name="connsiteY303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650480 w 8054340"/>
                  <a:gd name="connsiteY173" fmla="*/ 3688080 h 3710940"/>
                  <a:gd name="connsiteX174" fmla="*/ 7627620 w 8054340"/>
                  <a:gd name="connsiteY174" fmla="*/ 3695700 h 3710940"/>
                  <a:gd name="connsiteX175" fmla="*/ 6461760 w 8054340"/>
                  <a:gd name="connsiteY175" fmla="*/ 3703320 h 3710940"/>
                  <a:gd name="connsiteX176" fmla="*/ 4328160 w 8054340"/>
                  <a:gd name="connsiteY176" fmla="*/ 3710940 h 3710940"/>
                  <a:gd name="connsiteX177" fmla="*/ 3002280 w 8054340"/>
                  <a:gd name="connsiteY177" fmla="*/ 3657600 h 3710940"/>
                  <a:gd name="connsiteX178" fmla="*/ 2895600 w 8054340"/>
                  <a:gd name="connsiteY178" fmla="*/ 3649980 h 3710940"/>
                  <a:gd name="connsiteX179" fmla="*/ 2125980 w 8054340"/>
                  <a:gd name="connsiteY179" fmla="*/ 3634740 h 3710940"/>
                  <a:gd name="connsiteX180" fmla="*/ 1866900 w 8054340"/>
                  <a:gd name="connsiteY180" fmla="*/ 3619500 h 3710940"/>
                  <a:gd name="connsiteX181" fmla="*/ 1790700 w 8054340"/>
                  <a:gd name="connsiteY181" fmla="*/ 3611880 h 3710940"/>
                  <a:gd name="connsiteX182" fmla="*/ 1752600 w 8054340"/>
                  <a:gd name="connsiteY182" fmla="*/ 3604260 h 3710940"/>
                  <a:gd name="connsiteX183" fmla="*/ 1699260 w 8054340"/>
                  <a:gd name="connsiteY183" fmla="*/ 3596640 h 3710940"/>
                  <a:gd name="connsiteX184" fmla="*/ 1280160 w 8054340"/>
                  <a:gd name="connsiteY184" fmla="*/ 3566160 h 3710940"/>
                  <a:gd name="connsiteX185" fmla="*/ 975360 w 8054340"/>
                  <a:gd name="connsiteY185" fmla="*/ 3573780 h 3710940"/>
                  <a:gd name="connsiteX186" fmla="*/ 701040 w 8054340"/>
                  <a:gd name="connsiteY186" fmla="*/ 3589020 h 3710940"/>
                  <a:gd name="connsiteX187" fmla="*/ 670560 w 8054340"/>
                  <a:gd name="connsiteY187" fmla="*/ 3581400 h 3710940"/>
                  <a:gd name="connsiteX188" fmla="*/ 716280 w 8054340"/>
                  <a:gd name="connsiteY188" fmla="*/ 3535680 h 3710940"/>
                  <a:gd name="connsiteX189" fmla="*/ 502920 w 8054340"/>
                  <a:gd name="connsiteY189" fmla="*/ 3520440 h 3710940"/>
                  <a:gd name="connsiteX190" fmla="*/ 480060 w 8054340"/>
                  <a:gd name="connsiteY190" fmla="*/ 3512820 h 3710940"/>
                  <a:gd name="connsiteX191" fmla="*/ 0 w 8054340"/>
                  <a:gd name="connsiteY191" fmla="*/ 3498533 h 3710940"/>
                  <a:gd name="connsiteX192" fmla="*/ 133350 w 8054340"/>
                  <a:gd name="connsiteY192" fmla="*/ 3445838 h 3710940"/>
                  <a:gd name="connsiteX193" fmla="*/ 212090 w 8054340"/>
                  <a:gd name="connsiteY193" fmla="*/ 3450437 h 3710940"/>
                  <a:gd name="connsiteX194" fmla="*/ 358140 w 8054340"/>
                  <a:gd name="connsiteY194" fmla="*/ 3421380 h 3710940"/>
                  <a:gd name="connsiteX195" fmla="*/ 403860 w 8054340"/>
                  <a:gd name="connsiteY195" fmla="*/ 3406140 h 3710940"/>
                  <a:gd name="connsiteX196" fmla="*/ 426720 w 8054340"/>
                  <a:gd name="connsiteY196" fmla="*/ 3398520 h 3710940"/>
                  <a:gd name="connsiteX197" fmla="*/ 457200 w 8054340"/>
                  <a:gd name="connsiteY197" fmla="*/ 3390900 h 3710940"/>
                  <a:gd name="connsiteX198" fmla="*/ 525780 w 8054340"/>
                  <a:gd name="connsiteY198" fmla="*/ 3375660 h 3710940"/>
                  <a:gd name="connsiteX199" fmla="*/ 548640 w 8054340"/>
                  <a:gd name="connsiteY199" fmla="*/ 3360420 h 3710940"/>
                  <a:gd name="connsiteX200" fmla="*/ 563880 w 8054340"/>
                  <a:gd name="connsiteY200" fmla="*/ 3337560 h 3710940"/>
                  <a:gd name="connsiteX201" fmla="*/ 579120 w 8054340"/>
                  <a:gd name="connsiteY201" fmla="*/ 3291840 h 3710940"/>
                  <a:gd name="connsiteX202" fmla="*/ 601980 w 8054340"/>
                  <a:gd name="connsiteY202" fmla="*/ 3284220 h 3710940"/>
                  <a:gd name="connsiteX203" fmla="*/ 629285 w 8054340"/>
                  <a:gd name="connsiteY203" fmla="*/ 3246120 h 3710940"/>
                  <a:gd name="connsiteX204" fmla="*/ 752475 w 8054340"/>
                  <a:gd name="connsiteY204" fmla="*/ 3225483 h 3710940"/>
                  <a:gd name="connsiteX205" fmla="*/ 814388 w 8054340"/>
                  <a:gd name="connsiteY205" fmla="*/ 3200083 h 3710940"/>
                  <a:gd name="connsiteX206" fmla="*/ 822960 w 8054340"/>
                  <a:gd name="connsiteY206" fmla="*/ 3108960 h 3710940"/>
                  <a:gd name="connsiteX207" fmla="*/ 838200 w 8054340"/>
                  <a:gd name="connsiteY207" fmla="*/ 3086100 h 3710940"/>
                  <a:gd name="connsiteX208" fmla="*/ 883920 w 8054340"/>
                  <a:gd name="connsiteY208" fmla="*/ 3048000 h 3710940"/>
                  <a:gd name="connsiteX209" fmla="*/ 914400 w 8054340"/>
                  <a:gd name="connsiteY209" fmla="*/ 3040380 h 3710940"/>
                  <a:gd name="connsiteX210" fmla="*/ 967740 w 8054340"/>
                  <a:gd name="connsiteY210" fmla="*/ 2979420 h 3710940"/>
                  <a:gd name="connsiteX211" fmla="*/ 990600 w 8054340"/>
                  <a:gd name="connsiteY211" fmla="*/ 2933700 h 3710940"/>
                  <a:gd name="connsiteX212" fmla="*/ 1005840 w 8054340"/>
                  <a:gd name="connsiteY212" fmla="*/ 2880360 h 3710940"/>
                  <a:gd name="connsiteX213" fmla="*/ 1028700 w 8054340"/>
                  <a:gd name="connsiteY213" fmla="*/ 2872740 h 3710940"/>
                  <a:gd name="connsiteX214" fmla="*/ 1089660 w 8054340"/>
                  <a:gd name="connsiteY214" fmla="*/ 2865120 h 3710940"/>
                  <a:gd name="connsiteX215" fmla="*/ 1135380 w 8054340"/>
                  <a:gd name="connsiteY215" fmla="*/ 2842260 h 3710940"/>
                  <a:gd name="connsiteX216" fmla="*/ 1196340 w 8054340"/>
                  <a:gd name="connsiteY216" fmla="*/ 2788920 h 3710940"/>
                  <a:gd name="connsiteX217" fmla="*/ 1318260 w 8054340"/>
                  <a:gd name="connsiteY217" fmla="*/ 2750820 h 3710940"/>
                  <a:gd name="connsiteX218" fmla="*/ 1394460 w 8054340"/>
                  <a:gd name="connsiteY218" fmla="*/ 2727960 h 3710940"/>
                  <a:gd name="connsiteX219" fmla="*/ 1417320 w 8054340"/>
                  <a:gd name="connsiteY219" fmla="*/ 2720340 h 3710940"/>
                  <a:gd name="connsiteX220" fmla="*/ 1478280 w 8054340"/>
                  <a:gd name="connsiteY220" fmla="*/ 2689860 h 3710940"/>
                  <a:gd name="connsiteX221" fmla="*/ 1508760 w 8054340"/>
                  <a:gd name="connsiteY221" fmla="*/ 2644140 h 3710940"/>
                  <a:gd name="connsiteX222" fmla="*/ 1531620 w 8054340"/>
                  <a:gd name="connsiteY222" fmla="*/ 2636520 h 3710940"/>
                  <a:gd name="connsiteX223" fmla="*/ 1554480 w 8054340"/>
                  <a:gd name="connsiteY223" fmla="*/ 2590800 h 3710940"/>
                  <a:gd name="connsiteX224" fmla="*/ 1577340 w 8054340"/>
                  <a:gd name="connsiteY224" fmla="*/ 2545080 h 3710940"/>
                  <a:gd name="connsiteX225" fmla="*/ 1600200 w 8054340"/>
                  <a:gd name="connsiteY225" fmla="*/ 2529840 h 3710940"/>
                  <a:gd name="connsiteX226" fmla="*/ 1615440 w 8054340"/>
                  <a:gd name="connsiteY226" fmla="*/ 2506980 h 3710940"/>
                  <a:gd name="connsiteX227" fmla="*/ 1684020 w 8054340"/>
                  <a:gd name="connsiteY227" fmla="*/ 2453640 h 3710940"/>
                  <a:gd name="connsiteX228" fmla="*/ 1729740 w 8054340"/>
                  <a:gd name="connsiteY228" fmla="*/ 2438400 h 3710940"/>
                  <a:gd name="connsiteX229" fmla="*/ 1752600 w 8054340"/>
                  <a:gd name="connsiteY229" fmla="*/ 2446020 h 3710940"/>
                  <a:gd name="connsiteX230" fmla="*/ 1775460 w 8054340"/>
                  <a:gd name="connsiteY230" fmla="*/ 2537460 h 3710940"/>
                  <a:gd name="connsiteX231" fmla="*/ 1790700 w 8054340"/>
                  <a:gd name="connsiteY231" fmla="*/ 2583180 h 3710940"/>
                  <a:gd name="connsiteX232" fmla="*/ 1821180 w 8054340"/>
                  <a:gd name="connsiteY232" fmla="*/ 2606040 h 3710940"/>
                  <a:gd name="connsiteX233" fmla="*/ 1866900 w 8054340"/>
                  <a:gd name="connsiteY233" fmla="*/ 2636520 h 3710940"/>
                  <a:gd name="connsiteX234" fmla="*/ 1912620 w 8054340"/>
                  <a:gd name="connsiteY234" fmla="*/ 2682240 h 3710940"/>
                  <a:gd name="connsiteX235" fmla="*/ 1935480 w 8054340"/>
                  <a:gd name="connsiteY235" fmla="*/ 2727960 h 3710940"/>
                  <a:gd name="connsiteX236" fmla="*/ 1943100 w 8054340"/>
                  <a:gd name="connsiteY236" fmla="*/ 2750820 h 3710940"/>
                  <a:gd name="connsiteX237" fmla="*/ 1965960 w 8054340"/>
                  <a:gd name="connsiteY237" fmla="*/ 2758440 h 3710940"/>
                  <a:gd name="connsiteX238" fmla="*/ 1988820 w 8054340"/>
                  <a:gd name="connsiteY238" fmla="*/ 2773680 h 3710940"/>
                  <a:gd name="connsiteX239" fmla="*/ 2034540 w 8054340"/>
                  <a:gd name="connsiteY239" fmla="*/ 2788920 h 3710940"/>
                  <a:gd name="connsiteX240" fmla="*/ 2065020 w 8054340"/>
                  <a:gd name="connsiteY240" fmla="*/ 2811780 h 3710940"/>
                  <a:gd name="connsiteX241" fmla="*/ 2217420 w 8054340"/>
                  <a:gd name="connsiteY241" fmla="*/ 2796540 h 3710940"/>
                  <a:gd name="connsiteX242" fmla="*/ 2286000 w 8054340"/>
                  <a:gd name="connsiteY242" fmla="*/ 2788920 h 3710940"/>
                  <a:gd name="connsiteX243" fmla="*/ 2308860 w 8054340"/>
                  <a:gd name="connsiteY243" fmla="*/ 2781300 h 3710940"/>
                  <a:gd name="connsiteX244" fmla="*/ 2354580 w 8054340"/>
                  <a:gd name="connsiteY244" fmla="*/ 2750820 h 3710940"/>
                  <a:gd name="connsiteX245" fmla="*/ 2369820 w 8054340"/>
                  <a:gd name="connsiteY245" fmla="*/ 2727960 h 3710940"/>
                  <a:gd name="connsiteX246" fmla="*/ 2438400 w 8054340"/>
                  <a:gd name="connsiteY246" fmla="*/ 2735580 h 3710940"/>
                  <a:gd name="connsiteX247" fmla="*/ 2484120 w 8054340"/>
                  <a:gd name="connsiteY247" fmla="*/ 2766060 h 3710940"/>
                  <a:gd name="connsiteX248" fmla="*/ 2522220 w 8054340"/>
                  <a:gd name="connsiteY248" fmla="*/ 2819400 h 3710940"/>
                  <a:gd name="connsiteX249" fmla="*/ 2606040 w 8054340"/>
                  <a:gd name="connsiteY249" fmla="*/ 2811780 h 3710940"/>
                  <a:gd name="connsiteX250" fmla="*/ 2651760 w 8054340"/>
                  <a:gd name="connsiteY250" fmla="*/ 2781300 h 3710940"/>
                  <a:gd name="connsiteX251" fmla="*/ 2667000 w 8054340"/>
                  <a:gd name="connsiteY251" fmla="*/ 2758440 h 3710940"/>
                  <a:gd name="connsiteX252" fmla="*/ 2712720 w 8054340"/>
                  <a:gd name="connsiteY252" fmla="*/ 2743200 h 3710940"/>
                  <a:gd name="connsiteX253" fmla="*/ 2735580 w 8054340"/>
                  <a:gd name="connsiteY253" fmla="*/ 2735580 h 3710940"/>
                  <a:gd name="connsiteX254" fmla="*/ 2758440 w 8054340"/>
                  <a:gd name="connsiteY254" fmla="*/ 2720340 h 3710940"/>
                  <a:gd name="connsiteX255" fmla="*/ 2842260 w 8054340"/>
                  <a:gd name="connsiteY255" fmla="*/ 2705100 h 3710940"/>
                  <a:gd name="connsiteX256" fmla="*/ 2918460 w 8054340"/>
                  <a:gd name="connsiteY256" fmla="*/ 2682240 h 3710940"/>
                  <a:gd name="connsiteX257" fmla="*/ 2926080 w 8054340"/>
                  <a:gd name="connsiteY257" fmla="*/ 2606040 h 3710940"/>
                  <a:gd name="connsiteX258" fmla="*/ 2948940 w 8054340"/>
                  <a:gd name="connsiteY258" fmla="*/ 2613660 h 3710940"/>
                  <a:gd name="connsiteX259" fmla="*/ 3124200 w 8054340"/>
                  <a:gd name="connsiteY259" fmla="*/ 2606040 h 3710940"/>
                  <a:gd name="connsiteX260" fmla="*/ 3200400 w 8054340"/>
                  <a:gd name="connsiteY260" fmla="*/ 2590800 h 3710940"/>
                  <a:gd name="connsiteX261" fmla="*/ 3223260 w 8054340"/>
                  <a:gd name="connsiteY261" fmla="*/ 2575560 h 3710940"/>
                  <a:gd name="connsiteX262" fmla="*/ 3238500 w 8054340"/>
                  <a:gd name="connsiteY262" fmla="*/ 2552700 h 3710940"/>
                  <a:gd name="connsiteX263" fmla="*/ 3314700 w 8054340"/>
                  <a:gd name="connsiteY263" fmla="*/ 2529840 h 3710940"/>
                  <a:gd name="connsiteX264" fmla="*/ 3390900 w 8054340"/>
                  <a:gd name="connsiteY264" fmla="*/ 2522220 h 3710940"/>
                  <a:gd name="connsiteX265" fmla="*/ 3436620 w 8054340"/>
                  <a:gd name="connsiteY265" fmla="*/ 2499360 h 3710940"/>
                  <a:gd name="connsiteX266" fmla="*/ 3451860 w 8054340"/>
                  <a:gd name="connsiteY266" fmla="*/ 2476500 h 3710940"/>
                  <a:gd name="connsiteX267" fmla="*/ 3459480 w 8054340"/>
                  <a:gd name="connsiteY267" fmla="*/ 2453640 h 3710940"/>
                  <a:gd name="connsiteX268" fmla="*/ 3467100 w 8054340"/>
                  <a:gd name="connsiteY268" fmla="*/ 2423160 h 3710940"/>
                  <a:gd name="connsiteX269" fmla="*/ 3512820 w 8054340"/>
                  <a:gd name="connsiteY269" fmla="*/ 2385060 h 3710940"/>
                  <a:gd name="connsiteX270" fmla="*/ 3535680 w 8054340"/>
                  <a:gd name="connsiteY270" fmla="*/ 2377440 h 3710940"/>
                  <a:gd name="connsiteX271" fmla="*/ 3581400 w 8054340"/>
                  <a:gd name="connsiteY271" fmla="*/ 2354580 h 3710940"/>
                  <a:gd name="connsiteX272" fmla="*/ 3535680 w 8054340"/>
                  <a:gd name="connsiteY272" fmla="*/ 2301240 h 3710940"/>
                  <a:gd name="connsiteX273" fmla="*/ 3505200 w 8054340"/>
                  <a:gd name="connsiteY273" fmla="*/ 2255520 h 3710940"/>
                  <a:gd name="connsiteX274" fmla="*/ 3520440 w 8054340"/>
                  <a:gd name="connsiteY274" fmla="*/ 2186940 h 3710940"/>
                  <a:gd name="connsiteX275" fmla="*/ 3543300 w 8054340"/>
                  <a:gd name="connsiteY275" fmla="*/ 2171700 h 3710940"/>
                  <a:gd name="connsiteX276" fmla="*/ 3604260 w 8054340"/>
                  <a:gd name="connsiteY276" fmla="*/ 2103120 h 3710940"/>
                  <a:gd name="connsiteX277" fmla="*/ 3627120 w 8054340"/>
                  <a:gd name="connsiteY277" fmla="*/ 2080260 h 3710940"/>
                  <a:gd name="connsiteX278" fmla="*/ 3642360 w 8054340"/>
                  <a:gd name="connsiteY278" fmla="*/ 2057400 h 3710940"/>
                  <a:gd name="connsiteX279" fmla="*/ 3688080 w 8054340"/>
                  <a:gd name="connsiteY279" fmla="*/ 2026920 h 3710940"/>
                  <a:gd name="connsiteX280" fmla="*/ 3718560 w 8054340"/>
                  <a:gd name="connsiteY280" fmla="*/ 1981200 h 3710940"/>
                  <a:gd name="connsiteX281" fmla="*/ 3749040 w 8054340"/>
                  <a:gd name="connsiteY281" fmla="*/ 1958340 h 3710940"/>
                  <a:gd name="connsiteX282" fmla="*/ 3802380 w 8054340"/>
                  <a:gd name="connsiteY282" fmla="*/ 1905000 h 3710940"/>
                  <a:gd name="connsiteX283" fmla="*/ 3810000 w 8054340"/>
                  <a:gd name="connsiteY283" fmla="*/ 1874520 h 3710940"/>
                  <a:gd name="connsiteX284" fmla="*/ 3848100 w 8054340"/>
                  <a:gd name="connsiteY284" fmla="*/ 1828800 h 3710940"/>
                  <a:gd name="connsiteX285" fmla="*/ 3863340 w 8054340"/>
                  <a:gd name="connsiteY285" fmla="*/ 1775460 h 3710940"/>
                  <a:gd name="connsiteX286" fmla="*/ 3878580 w 8054340"/>
                  <a:gd name="connsiteY286" fmla="*/ 1729740 h 3710940"/>
                  <a:gd name="connsiteX287" fmla="*/ 3886200 w 8054340"/>
                  <a:gd name="connsiteY287" fmla="*/ 1706880 h 3710940"/>
                  <a:gd name="connsiteX288" fmla="*/ 3909060 w 8054340"/>
                  <a:gd name="connsiteY288" fmla="*/ 1645920 h 3710940"/>
                  <a:gd name="connsiteX289" fmla="*/ 3947160 w 8054340"/>
                  <a:gd name="connsiteY289" fmla="*/ 1600200 h 3710940"/>
                  <a:gd name="connsiteX290" fmla="*/ 3977640 w 8054340"/>
                  <a:gd name="connsiteY290" fmla="*/ 1562100 h 3710940"/>
                  <a:gd name="connsiteX291" fmla="*/ 3992880 w 8054340"/>
                  <a:gd name="connsiteY291" fmla="*/ 1539240 h 3710940"/>
                  <a:gd name="connsiteX292" fmla="*/ 4015740 w 8054340"/>
                  <a:gd name="connsiteY292" fmla="*/ 1516380 h 3710940"/>
                  <a:gd name="connsiteX293" fmla="*/ 4030980 w 8054340"/>
                  <a:gd name="connsiteY293" fmla="*/ 1493520 h 3710940"/>
                  <a:gd name="connsiteX294" fmla="*/ 4046220 w 8054340"/>
                  <a:gd name="connsiteY294" fmla="*/ 1447800 h 3710940"/>
                  <a:gd name="connsiteX295" fmla="*/ 4053840 w 8054340"/>
                  <a:gd name="connsiteY295" fmla="*/ 1371600 h 3710940"/>
                  <a:gd name="connsiteX296" fmla="*/ 4084320 w 8054340"/>
                  <a:gd name="connsiteY296" fmla="*/ 1325880 h 3710940"/>
                  <a:gd name="connsiteX297" fmla="*/ 4107180 w 8054340"/>
                  <a:gd name="connsiteY297" fmla="*/ 1280160 h 3710940"/>
                  <a:gd name="connsiteX298" fmla="*/ 4130040 w 8054340"/>
                  <a:gd name="connsiteY298" fmla="*/ 1257300 h 3710940"/>
                  <a:gd name="connsiteX299" fmla="*/ 4145280 w 8054340"/>
                  <a:gd name="connsiteY299" fmla="*/ 1234440 h 3710940"/>
                  <a:gd name="connsiteX300" fmla="*/ 4160520 w 8054340"/>
                  <a:gd name="connsiteY300" fmla="*/ 1188720 h 3710940"/>
                  <a:gd name="connsiteX301" fmla="*/ 4168140 w 8054340"/>
                  <a:gd name="connsiteY301" fmla="*/ 1135380 h 3710940"/>
                  <a:gd name="connsiteX302" fmla="*/ 4175760 w 8054340"/>
                  <a:gd name="connsiteY302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7627620 w 8054340"/>
                  <a:gd name="connsiteY173" fmla="*/ 3695700 h 3710940"/>
                  <a:gd name="connsiteX174" fmla="*/ 6461760 w 8054340"/>
                  <a:gd name="connsiteY174" fmla="*/ 3703320 h 3710940"/>
                  <a:gd name="connsiteX175" fmla="*/ 4328160 w 8054340"/>
                  <a:gd name="connsiteY175" fmla="*/ 3710940 h 3710940"/>
                  <a:gd name="connsiteX176" fmla="*/ 3002280 w 8054340"/>
                  <a:gd name="connsiteY176" fmla="*/ 3657600 h 3710940"/>
                  <a:gd name="connsiteX177" fmla="*/ 2895600 w 8054340"/>
                  <a:gd name="connsiteY177" fmla="*/ 3649980 h 3710940"/>
                  <a:gd name="connsiteX178" fmla="*/ 2125980 w 8054340"/>
                  <a:gd name="connsiteY178" fmla="*/ 3634740 h 3710940"/>
                  <a:gd name="connsiteX179" fmla="*/ 1866900 w 8054340"/>
                  <a:gd name="connsiteY179" fmla="*/ 3619500 h 3710940"/>
                  <a:gd name="connsiteX180" fmla="*/ 1790700 w 8054340"/>
                  <a:gd name="connsiteY180" fmla="*/ 3611880 h 3710940"/>
                  <a:gd name="connsiteX181" fmla="*/ 1752600 w 8054340"/>
                  <a:gd name="connsiteY181" fmla="*/ 3604260 h 3710940"/>
                  <a:gd name="connsiteX182" fmla="*/ 1699260 w 8054340"/>
                  <a:gd name="connsiteY182" fmla="*/ 3596640 h 3710940"/>
                  <a:gd name="connsiteX183" fmla="*/ 1280160 w 8054340"/>
                  <a:gd name="connsiteY183" fmla="*/ 3566160 h 3710940"/>
                  <a:gd name="connsiteX184" fmla="*/ 975360 w 8054340"/>
                  <a:gd name="connsiteY184" fmla="*/ 3573780 h 3710940"/>
                  <a:gd name="connsiteX185" fmla="*/ 701040 w 8054340"/>
                  <a:gd name="connsiteY185" fmla="*/ 3589020 h 3710940"/>
                  <a:gd name="connsiteX186" fmla="*/ 670560 w 8054340"/>
                  <a:gd name="connsiteY186" fmla="*/ 3581400 h 3710940"/>
                  <a:gd name="connsiteX187" fmla="*/ 716280 w 8054340"/>
                  <a:gd name="connsiteY187" fmla="*/ 3535680 h 3710940"/>
                  <a:gd name="connsiteX188" fmla="*/ 502920 w 8054340"/>
                  <a:gd name="connsiteY188" fmla="*/ 3520440 h 3710940"/>
                  <a:gd name="connsiteX189" fmla="*/ 480060 w 8054340"/>
                  <a:gd name="connsiteY189" fmla="*/ 3512820 h 3710940"/>
                  <a:gd name="connsiteX190" fmla="*/ 0 w 8054340"/>
                  <a:gd name="connsiteY190" fmla="*/ 3498533 h 3710940"/>
                  <a:gd name="connsiteX191" fmla="*/ 133350 w 8054340"/>
                  <a:gd name="connsiteY191" fmla="*/ 3445838 h 3710940"/>
                  <a:gd name="connsiteX192" fmla="*/ 212090 w 8054340"/>
                  <a:gd name="connsiteY192" fmla="*/ 3450437 h 3710940"/>
                  <a:gd name="connsiteX193" fmla="*/ 358140 w 8054340"/>
                  <a:gd name="connsiteY193" fmla="*/ 3421380 h 3710940"/>
                  <a:gd name="connsiteX194" fmla="*/ 403860 w 8054340"/>
                  <a:gd name="connsiteY194" fmla="*/ 3406140 h 3710940"/>
                  <a:gd name="connsiteX195" fmla="*/ 426720 w 8054340"/>
                  <a:gd name="connsiteY195" fmla="*/ 3398520 h 3710940"/>
                  <a:gd name="connsiteX196" fmla="*/ 457200 w 8054340"/>
                  <a:gd name="connsiteY196" fmla="*/ 3390900 h 3710940"/>
                  <a:gd name="connsiteX197" fmla="*/ 525780 w 8054340"/>
                  <a:gd name="connsiteY197" fmla="*/ 3375660 h 3710940"/>
                  <a:gd name="connsiteX198" fmla="*/ 548640 w 8054340"/>
                  <a:gd name="connsiteY198" fmla="*/ 3360420 h 3710940"/>
                  <a:gd name="connsiteX199" fmla="*/ 563880 w 8054340"/>
                  <a:gd name="connsiteY199" fmla="*/ 3337560 h 3710940"/>
                  <a:gd name="connsiteX200" fmla="*/ 579120 w 8054340"/>
                  <a:gd name="connsiteY200" fmla="*/ 3291840 h 3710940"/>
                  <a:gd name="connsiteX201" fmla="*/ 601980 w 8054340"/>
                  <a:gd name="connsiteY201" fmla="*/ 3284220 h 3710940"/>
                  <a:gd name="connsiteX202" fmla="*/ 629285 w 8054340"/>
                  <a:gd name="connsiteY202" fmla="*/ 3246120 h 3710940"/>
                  <a:gd name="connsiteX203" fmla="*/ 752475 w 8054340"/>
                  <a:gd name="connsiteY203" fmla="*/ 3225483 h 3710940"/>
                  <a:gd name="connsiteX204" fmla="*/ 814388 w 8054340"/>
                  <a:gd name="connsiteY204" fmla="*/ 3200083 h 3710940"/>
                  <a:gd name="connsiteX205" fmla="*/ 822960 w 8054340"/>
                  <a:gd name="connsiteY205" fmla="*/ 3108960 h 3710940"/>
                  <a:gd name="connsiteX206" fmla="*/ 838200 w 8054340"/>
                  <a:gd name="connsiteY206" fmla="*/ 3086100 h 3710940"/>
                  <a:gd name="connsiteX207" fmla="*/ 883920 w 8054340"/>
                  <a:gd name="connsiteY207" fmla="*/ 3048000 h 3710940"/>
                  <a:gd name="connsiteX208" fmla="*/ 914400 w 8054340"/>
                  <a:gd name="connsiteY208" fmla="*/ 3040380 h 3710940"/>
                  <a:gd name="connsiteX209" fmla="*/ 967740 w 8054340"/>
                  <a:gd name="connsiteY209" fmla="*/ 2979420 h 3710940"/>
                  <a:gd name="connsiteX210" fmla="*/ 990600 w 8054340"/>
                  <a:gd name="connsiteY210" fmla="*/ 2933700 h 3710940"/>
                  <a:gd name="connsiteX211" fmla="*/ 1005840 w 8054340"/>
                  <a:gd name="connsiteY211" fmla="*/ 2880360 h 3710940"/>
                  <a:gd name="connsiteX212" fmla="*/ 1028700 w 8054340"/>
                  <a:gd name="connsiteY212" fmla="*/ 2872740 h 3710940"/>
                  <a:gd name="connsiteX213" fmla="*/ 1089660 w 8054340"/>
                  <a:gd name="connsiteY213" fmla="*/ 2865120 h 3710940"/>
                  <a:gd name="connsiteX214" fmla="*/ 1135380 w 8054340"/>
                  <a:gd name="connsiteY214" fmla="*/ 2842260 h 3710940"/>
                  <a:gd name="connsiteX215" fmla="*/ 1196340 w 8054340"/>
                  <a:gd name="connsiteY215" fmla="*/ 2788920 h 3710940"/>
                  <a:gd name="connsiteX216" fmla="*/ 1318260 w 8054340"/>
                  <a:gd name="connsiteY216" fmla="*/ 2750820 h 3710940"/>
                  <a:gd name="connsiteX217" fmla="*/ 1394460 w 8054340"/>
                  <a:gd name="connsiteY217" fmla="*/ 2727960 h 3710940"/>
                  <a:gd name="connsiteX218" fmla="*/ 1417320 w 8054340"/>
                  <a:gd name="connsiteY218" fmla="*/ 2720340 h 3710940"/>
                  <a:gd name="connsiteX219" fmla="*/ 1478280 w 8054340"/>
                  <a:gd name="connsiteY219" fmla="*/ 2689860 h 3710940"/>
                  <a:gd name="connsiteX220" fmla="*/ 1508760 w 8054340"/>
                  <a:gd name="connsiteY220" fmla="*/ 2644140 h 3710940"/>
                  <a:gd name="connsiteX221" fmla="*/ 1531620 w 8054340"/>
                  <a:gd name="connsiteY221" fmla="*/ 2636520 h 3710940"/>
                  <a:gd name="connsiteX222" fmla="*/ 1554480 w 8054340"/>
                  <a:gd name="connsiteY222" fmla="*/ 2590800 h 3710940"/>
                  <a:gd name="connsiteX223" fmla="*/ 1577340 w 8054340"/>
                  <a:gd name="connsiteY223" fmla="*/ 2545080 h 3710940"/>
                  <a:gd name="connsiteX224" fmla="*/ 1600200 w 8054340"/>
                  <a:gd name="connsiteY224" fmla="*/ 2529840 h 3710940"/>
                  <a:gd name="connsiteX225" fmla="*/ 1615440 w 8054340"/>
                  <a:gd name="connsiteY225" fmla="*/ 2506980 h 3710940"/>
                  <a:gd name="connsiteX226" fmla="*/ 1684020 w 8054340"/>
                  <a:gd name="connsiteY226" fmla="*/ 2453640 h 3710940"/>
                  <a:gd name="connsiteX227" fmla="*/ 1729740 w 8054340"/>
                  <a:gd name="connsiteY227" fmla="*/ 2438400 h 3710940"/>
                  <a:gd name="connsiteX228" fmla="*/ 1752600 w 8054340"/>
                  <a:gd name="connsiteY228" fmla="*/ 2446020 h 3710940"/>
                  <a:gd name="connsiteX229" fmla="*/ 1775460 w 8054340"/>
                  <a:gd name="connsiteY229" fmla="*/ 2537460 h 3710940"/>
                  <a:gd name="connsiteX230" fmla="*/ 1790700 w 8054340"/>
                  <a:gd name="connsiteY230" fmla="*/ 2583180 h 3710940"/>
                  <a:gd name="connsiteX231" fmla="*/ 1821180 w 8054340"/>
                  <a:gd name="connsiteY231" fmla="*/ 2606040 h 3710940"/>
                  <a:gd name="connsiteX232" fmla="*/ 1866900 w 8054340"/>
                  <a:gd name="connsiteY232" fmla="*/ 2636520 h 3710940"/>
                  <a:gd name="connsiteX233" fmla="*/ 1912620 w 8054340"/>
                  <a:gd name="connsiteY233" fmla="*/ 2682240 h 3710940"/>
                  <a:gd name="connsiteX234" fmla="*/ 1935480 w 8054340"/>
                  <a:gd name="connsiteY234" fmla="*/ 2727960 h 3710940"/>
                  <a:gd name="connsiteX235" fmla="*/ 1943100 w 8054340"/>
                  <a:gd name="connsiteY235" fmla="*/ 2750820 h 3710940"/>
                  <a:gd name="connsiteX236" fmla="*/ 1965960 w 8054340"/>
                  <a:gd name="connsiteY236" fmla="*/ 2758440 h 3710940"/>
                  <a:gd name="connsiteX237" fmla="*/ 1988820 w 8054340"/>
                  <a:gd name="connsiteY237" fmla="*/ 2773680 h 3710940"/>
                  <a:gd name="connsiteX238" fmla="*/ 2034540 w 8054340"/>
                  <a:gd name="connsiteY238" fmla="*/ 2788920 h 3710940"/>
                  <a:gd name="connsiteX239" fmla="*/ 2065020 w 8054340"/>
                  <a:gd name="connsiteY239" fmla="*/ 2811780 h 3710940"/>
                  <a:gd name="connsiteX240" fmla="*/ 2217420 w 8054340"/>
                  <a:gd name="connsiteY240" fmla="*/ 2796540 h 3710940"/>
                  <a:gd name="connsiteX241" fmla="*/ 2286000 w 8054340"/>
                  <a:gd name="connsiteY241" fmla="*/ 2788920 h 3710940"/>
                  <a:gd name="connsiteX242" fmla="*/ 2308860 w 8054340"/>
                  <a:gd name="connsiteY242" fmla="*/ 2781300 h 3710940"/>
                  <a:gd name="connsiteX243" fmla="*/ 2354580 w 8054340"/>
                  <a:gd name="connsiteY243" fmla="*/ 2750820 h 3710940"/>
                  <a:gd name="connsiteX244" fmla="*/ 2369820 w 8054340"/>
                  <a:gd name="connsiteY244" fmla="*/ 2727960 h 3710940"/>
                  <a:gd name="connsiteX245" fmla="*/ 2438400 w 8054340"/>
                  <a:gd name="connsiteY245" fmla="*/ 2735580 h 3710940"/>
                  <a:gd name="connsiteX246" fmla="*/ 2484120 w 8054340"/>
                  <a:gd name="connsiteY246" fmla="*/ 2766060 h 3710940"/>
                  <a:gd name="connsiteX247" fmla="*/ 2522220 w 8054340"/>
                  <a:gd name="connsiteY247" fmla="*/ 2819400 h 3710940"/>
                  <a:gd name="connsiteX248" fmla="*/ 2606040 w 8054340"/>
                  <a:gd name="connsiteY248" fmla="*/ 2811780 h 3710940"/>
                  <a:gd name="connsiteX249" fmla="*/ 2651760 w 8054340"/>
                  <a:gd name="connsiteY249" fmla="*/ 2781300 h 3710940"/>
                  <a:gd name="connsiteX250" fmla="*/ 2667000 w 8054340"/>
                  <a:gd name="connsiteY250" fmla="*/ 2758440 h 3710940"/>
                  <a:gd name="connsiteX251" fmla="*/ 2712720 w 8054340"/>
                  <a:gd name="connsiteY251" fmla="*/ 2743200 h 3710940"/>
                  <a:gd name="connsiteX252" fmla="*/ 2735580 w 8054340"/>
                  <a:gd name="connsiteY252" fmla="*/ 2735580 h 3710940"/>
                  <a:gd name="connsiteX253" fmla="*/ 2758440 w 8054340"/>
                  <a:gd name="connsiteY253" fmla="*/ 2720340 h 3710940"/>
                  <a:gd name="connsiteX254" fmla="*/ 2842260 w 8054340"/>
                  <a:gd name="connsiteY254" fmla="*/ 2705100 h 3710940"/>
                  <a:gd name="connsiteX255" fmla="*/ 2918460 w 8054340"/>
                  <a:gd name="connsiteY255" fmla="*/ 2682240 h 3710940"/>
                  <a:gd name="connsiteX256" fmla="*/ 2926080 w 8054340"/>
                  <a:gd name="connsiteY256" fmla="*/ 2606040 h 3710940"/>
                  <a:gd name="connsiteX257" fmla="*/ 2948940 w 8054340"/>
                  <a:gd name="connsiteY257" fmla="*/ 2613660 h 3710940"/>
                  <a:gd name="connsiteX258" fmla="*/ 3124200 w 8054340"/>
                  <a:gd name="connsiteY258" fmla="*/ 2606040 h 3710940"/>
                  <a:gd name="connsiteX259" fmla="*/ 3200400 w 8054340"/>
                  <a:gd name="connsiteY259" fmla="*/ 2590800 h 3710940"/>
                  <a:gd name="connsiteX260" fmla="*/ 3223260 w 8054340"/>
                  <a:gd name="connsiteY260" fmla="*/ 2575560 h 3710940"/>
                  <a:gd name="connsiteX261" fmla="*/ 3238500 w 8054340"/>
                  <a:gd name="connsiteY261" fmla="*/ 2552700 h 3710940"/>
                  <a:gd name="connsiteX262" fmla="*/ 3314700 w 8054340"/>
                  <a:gd name="connsiteY262" fmla="*/ 2529840 h 3710940"/>
                  <a:gd name="connsiteX263" fmla="*/ 3390900 w 8054340"/>
                  <a:gd name="connsiteY263" fmla="*/ 2522220 h 3710940"/>
                  <a:gd name="connsiteX264" fmla="*/ 3436620 w 8054340"/>
                  <a:gd name="connsiteY264" fmla="*/ 2499360 h 3710940"/>
                  <a:gd name="connsiteX265" fmla="*/ 3451860 w 8054340"/>
                  <a:gd name="connsiteY265" fmla="*/ 2476500 h 3710940"/>
                  <a:gd name="connsiteX266" fmla="*/ 3459480 w 8054340"/>
                  <a:gd name="connsiteY266" fmla="*/ 2453640 h 3710940"/>
                  <a:gd name="connsiteX267" fmla="*/ 3467100 w 8054340"/>
                  <a:gd name="connsiteY267" fmla="*/ 2423160 h 3710940"/>
                  <a:gd name="connsiteX268" fmla="*/ 3512820 w 8054340"/>
                  <a:gd name="connsiteY268" fmla="*/ 2385060 h 3710940"/>
                  <a:gd name="connsiteX269" fmla="*/ 3535680 w 8054340"/>
                  <a:gd name="connsiteY269" fmla="*/ 2377440 h 3710940"/>
                  <a:gd name="connsiteX270" fmla="*/ 3581400 w 8054340"/>
                  <a:gd name="connsiteY270" fmla="*/ 2354580 h 3710940"/>
                  <a:gd name="connsiteX271" fmla="*/ 3535680 w 8054340"/>
                  <a:gd name="connsiteY271" fmla="*/ 2301240 h 3710940"/>
                  <a:gd name="connsiteX272" fmla="*/ 3505200 w 8054340"/>
                  <a:gd name="connsiteY272" fmla="*/ 2255520 h 3710940"/>
                  <a:gd name="connsiteX273" fmla="*/ 3520440 w 8054340"/>
                  <a:gd name="connsiteY273" fmla="*/ 2186940 h 3710940"/>
                  <a:gd name="connsiteX274" fmla="*/ 3543300 w 8054340"/>
                  <a:gd name="connsiteY274" fmla="*/ 2171700 h 3710940"/>
                  <a:gd name="connsiteX275" fmla="*/ 3604260 w 8054340"/>
                  <a:gd name="connsiteY275" fmla="*/ 2103120 h 3710940"/>
                  <a:gd name="connsiteX276" fmla="*/ 3627120 w 8054340"/>
                  <a:gd name="connsiteY276" fmla="*/ 2080260 h 3710940"/>
                  <a:gd name="connsiteX277" fmla="*/ 3642360 w 8054340"/>
                  <a:gd name="connsiteY277" fmla="*/ 2057400 h 3710940"/>
                  <a:gd name="connsiteX278" fmla="*/ 3688080 w 8054340"/>
                  <a:gd name="connsiteY278" fmla="*/ 2026920 h 3710940"/>
                  <a:gd name="connsiteX279" fmla="*/ 3718560 w 8054340"/>
                  <a:gd name="connsiteY279" fmla="*/ 1981200 h 3710940"/>
                  <a:gd name="connsiteX280" fmla="*/ 3749040 w 8054340"/>
                  <a:gd name="connsiteY280" fmla="*/ 1958340 h 3710940"/>
                  <a:gd name="connsiteX281" fmla="*/ 3802380 w 8054340"/>
                  <a:gd name="connsiteY281" fmla="*/ 1905000 h 3710940"/>
                  <a:gd name="connsiteX282" fmla="*/ 3810000 w 8054340"/>
                  <a:gd name="connsiteY282" fmla="*/ 1874520 h 3710940"/>
                  <a:gd name="connsiteX283" fmla="*/ 3848100 w 8054340"/>
                  <a:gd name="connsiteY283" fmla="*/ 1828800 h 3710940"/>
                  <a:gd name="connsiteX284" fmla="*/ 3863340 w 8054340"/>
                  <a:gd name="connsiteY284" fmla="*/ 1775460 h 3710940"/>
                  <a:gd name="connsiteX285" fmla="*/ 3878580 w 8054340"/>
                  <a:gd name="connsiteY285" fmla="*/ 1729740 h 3710940"/>
                  <a:gd name="connsiteX286" fmla="*/ 3886200 w 8054340"/>
                  <a:gd name="connsiteY286" fmla="*/ 1706880 h 3710940"/>
                  <a:gd name="connsiteX287" fmla="*/ 3909060 w 8054340"/>
                  <a:gd name="connsiteY287" fmla="*/ 1645920 h 3710940"/>
                  <a:gd name="connsiteX288" fmla="*/ 3947160 w 8054340"/>
                  <a:gd name="connsiteY288" fmla="*/ 1600200 h 3710940"/>
                  <a:gd name="connsiteX289" fmla="*/ 3977640 w 8054340"/>
                  <a:gd name="connsiteY289" fmla="*/ 1562100 h 3710940"/>
                  <a:gd name="connsiteX290" fmla="*/ 3992880 w 8054340"/>
                  <a:gd name="connsiteY290" fmla="*/ 1539240 h 3710940"/>
                  <a:gd name="connsiteX291" fmla="*/ 4015740 w 8054340"/>
                  <a:gd name="connsiteY291" fmla="*/ 1516380 h 3710940"/>
                  <a:gd name="connsiteX292" fmla="*/ 4030980 w 8054340"/>
                  <a:gd name="connsiteY292" fmla="*/ 1493520 h 3710940"/>
                  <a:gd name="connsiteX293" fmla="*/ 4046220 w 8054340"/>
                  <a:gd name="connsiteY293" fmla="*/ 1447800 h 3710940"/>
                  <a:gd name="connsiteX294" fmla="*/ 4053840 w 8054340"/>
                  <a:gd name="connsiteY294" fmla="*/ 1371600 h 3710940"/>
                  <a:gd name="connsiteX295" fmla="*/ 4084320 w 8054340"/>
                  <a:gd name="connsiteY295" fmla="*/ 1325880 h 3710940"/>
                  <a:gd name="connsiteX296" fmla="*/ 4107180 w 8054340"/>
                  <a:gd name="connsiteY296" fmla="*/ 1280160 h 3710940"/>
                  <a:gd name="connsiteX297" fmla="*/ 4130040 w 8054340"/>
                  <a:gd name="connsiteY297" fmla="*/ 1257300 h 3710940"/>
                  <a:gd name="connsiteX298" fmla="*/ 4145280 w 8054340"/>
                  <a:gd name="connsiteY298" fmla="*/ 1234440 h 3710940"/>
                  <a:gd name="connsiteX299" fmla="*/ 4160520 w 8054340"/>
                  <a:gd name="connsiteY299" fmla="*/ 1188720 h 3710940"/>
                  <a:gd name="connsiteX300" fmla="*/ 4168140 w 8054340"/>
                  <a:gd name="connsiteY300" fmla="*/ 1135380 h 3710940"/>
                  <a:gd name="connsiteX301" fmla="*/ 4175760 w 8054340"/>
                  <a:gd name="connsiteY301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879080 w 8054340"/>
                  <a:gd name="connsiteY172" fmla="*/ 3550920 h 3710940"/>
                  <a:gd name="connsiteX173" fmla="*/ 6461760 w 8054340"/>
                  <a:gd name="connsiteY173" fmla="*/ 3703320 h 3710940"/>
                  <a:gd name="connsiteX174" fmla="*/ 4328160 w 8054340"/>
                  <a:gd name="connsiteY174" fmla="*/ 3710940 h 3710940"/>
                  <a:gd name="connsiteX175" fmla="*/ 3002280 w 8054340"/>
                  <a:gd name="connsiteY175" fmla="*/ 3657600 h 3710940"/>
                  <a:gd name="connsiteX176" fmla="*/ 2895600 w 8054340"/>
                  <a:gd name="connsiteY176" fmla="*/ 3649980 h 3710940"/>
                  <a:gd name="connsiteX177" fmla="*/ 2125980 w 8054340"/>
                  <a:gd name="connsiteY177" fmla="*/ 3634740 h 3710940"/>
                  <a:gd name="connsiteX178" fmla="*/ 1866900 w 8054340"/>
                  <a:gd name="connsiteY178" fmla="*/ 3619500 h 3710940"/>
                  <a:gd name="connsiteX179" fmla="*/ 1790700 w 8054340"/>
                  <a:gd name="connsiteY179" fmla="*/ 3611880 h 3710940"/>
                  <a:gd name="connsiteX180" fmla="*/ 1752600 w 8054340"/>
                  <a:gd name="connsiteY180" fmla="*/ 3604260 h 3710940"/>
                  <a:gd name="connsiteX181" fmla="*/ 1699260 w 8054340"/>
                  <a:gd name="connsiteY181" fmla="*/ 3596640 h 3710940"/>
                  <a:gd name="connsiteX182" fmla="*/ 1280160 w 8054340"/>
                  <a:gd name="connsiteY182" fmla="*/ 3566160 h 3710940"/>
                  <a:gd name="connsiteX183" fmla="*/ 975360 w 8054340"/>
                  <a:gd name="connsiteY183" fmla="*/ 3573780 h 3710940"/>
                  <a:gd name="connsiteX184" fmla="*/ 701040 w 8054340"/>
                  <a:gd name="connsiteY184" fmla="*/ 3589020 h 3710940"/>
                  <a:gd name="connsiteX185" fmla="*/ 670560 w 8054340"/>
                  <a:gd name="connsiteY185" fmla="*/ 3581400 h 3710940"/>
                  <a:gd name="connsiteX186" fmla="*/ 716280 w 8054340"/>
                  <a:gd name="connsiteY186" fmla="*/ 3535680 h 3710940"/>
                  <a:gd name="connsiteX187" fmla="*/ 502920 w 8054340"/>
                  <a:gd name="connsiteY187" fmla="*/ 3520440 h 3710940"/>
                  <a:gd name="connsiteX188" fmla="*/ 480060 w 8054340"/>
                  <a:gd name="connsiteY188" fmla="*/ 3512820 h 3710940"/>
                  <a:gd name="connsiteX189" fmla="*/ 0 w 8054340"/>
                  <a:gd name="connsiteY189" fmla="*/ 3498533 h 3710940"/>
                  <a:gd name="connsiteX190" fmla="*/ 133350 w 8054340"/>
                  <a:gd name="connsiteY190" fmla="*/ 3445838 h 3710940"/>
                  <a:gd name="connsiteX191" fmla="*/ 212090 w 8054340"/>
                  <a:gd name="connsiteY191" fmla="*/ 3450437 h 3710940"/>
                  <a:gd name="connsiteX192" fmla="*/ 358140 w 8054340"/>
                  <a:gd name="connsiteY192" fmla="*/ 3421380 h 3710940"/>
                  <a:gd name="connsiteX193" fmla="*/ 403860 w 8054340"/>
                  <a:gd name="connsiteY193" fmla="*/ 3406140 h 3710940"/>
                  <a:gd name="connsiteX194" fmla="*/ 426720 w 8054340"/>
                  <a:gd name="connsiteY194" fmla="*/ 3398520 h 3710940"/>
                  <a:gd name="connsiteX195" fmla="*/ 457200 w 8054340"/>
                  <a:gd name="connsiteY195" fmla="*/ 3390900 h 3710940"/>
                  <a:gd name="connsiteX196" fmla="*/ 525780 w 8054340"/>
                  <a:gd name="connsiteY196" fmla="*/ 3375660 h 3710940"/>
                  <a:gd name="connsiteX197" fmla="*/ 548640 w 8054340"/>
                  <a:gd name="connsiteY197" fmla="*/ 3360420 h 3710940"/>
                  <a:gd name="connsiteX198" fmla="*/ 563880 w 8054340"/>
                  <a:gd name="connsiteY198" fmla="*/ 3337560 h 3710940"/>
                  <a:gd name="connsiteX199" fmla="*/ 579120 w 8054340"/>
                  <a:gd name="connsiteY199" fmla="*/ 3291840 h 3710940"/>
                  <a:gd name="connsiteX200" fmla="*/ 601980 w 8054340"/>
                  <a:gd name="connsiteY200" fmla="*/ 3284220 h 3710940"/>
                  <a:gd name="connsiteX201" fmla="*/ 629285 w 8054340"/>
                  <a:gd name="connsiteY201" fmla="*/ 3246120 h 3710940"/>
                  <a:gd name="connsiteX202" fmla="*/ 752475 w 8054340"/>
                  <a:gd name="connsiteY202" fmla="*/ 3225483 h 3710940"/>
                  <a:gd name="connsiteX203" fmla="*/ 814388 w 8054340"/>
                  <a:gd name="connsiteY203" fmla="*/ 3200083 h 3710940"/>
                  <a:gd name="connsiteX204" fmla="*/ 822960 w 8054340"/>
                  <a:gd name="connsiteY204" fmla="*/ 3108960 h 3710940"/>
                  <a:gd name="connsiteX205" fmla="*/ 838200 w 8054340"/>
                  <a:gd name="connsiteY205" fmla="*/ 3086100 h 3710940"/>
                  <a:gd name="connsiteX206" fmla="*/ 883920 w 8054340"/>
                  <a:gd name="connsiteY206" fmla="*/ 3048000 h 3710940"/>
                  <a:gd name="connsiteX207" fmla="*/ 914400 w 8054340"/>
                  <a:gd name="connsiteY207" fmla="*/ 3040380 h 3710940"/>
                  <a:gd name="connsiteX208" fmla="*/ 967740 w 8054340"/>
                  <a:gd name="connsiteY208" fmla="*/ 2979420 h 3710940"/>
                  <a:gd name="connsiteX209" fmla="*/ 990600 w 8054340"/>
                  <a:gd name="connsiteY209" fmla="*/ 2933700 h 3710940"/>
                  <a:gd name="connsiteX210" fmla="*/ 1005840 w 8054340"/>
                  <a:gd name="connsiteY210" fmla="*/ 2880360 h 3710940"/>
                  <a:gd name="connsiteX211" fmla="*/ 1028700 w 8054340"/>
                  <a:gd name="connsiteY211" fmla="*/ 2872740 h 3710940"/>
                  <a:gd name="connsiteX212" fmla="*/ 1089660 w 8054340"/>
                  <a:gd name="connsiteY212" fmla="*/ 2865120 h 3710940"/>
                  <a:gd name="connsiteX213" fmla="*/ 1135380 w 8054340"/>
                  <a:gd name="connsiteY213" fmla="*/ 2842260 h 3710940"/>
                  <a:gd name="connsiteX214" fmla="*/ 1196340 w 8054340"/>
                  <a:gd name="connsiteY214" fmla="*/ 2788920 h 3710940"/>
                  <a:gd name="connsiteX215" fmla="*/ 1318260 w 8054340"/>
                  <a:gd name="connsiteY215" fmla="*/ 2750820 h 3710940"/>
                  <a:gd name="connsiteX216" fmla="*/ 1394460 w 8054340"/>
                  <a:gd name="connsiteY216" fmla="*/ 2727960 h 3710940"/>
                  <a:gd name="connsiteX217" fmla="*/ 1417320 w 8054340"/>
                  <a:gd name="connsiteY217" fmla="*/ 2720340 h 3710940"/>
                  <a:gd name="connsiteX218" fmla="*/ 1478280 w 8054340"/>
                  <a:gd name="connsiteY218" fmla="*/ 2689860 h 3710940"/>
                  <a:gd name="connsiteX219" fmla="*/ 1508760 w 8054340"/>
                  <a:gd name="connsiteY219" fmla="*/ 2644140 h 3710940"/>
                  <a:gd name="connsiteX220" fmla="*/ 1531620 w 8054340"/>
                  <a:gd name="connsiteY220" fmla="*/ 2636520 h 3710940"/>
                  <a:gd name="connsiteX221" fmla="*/ 1554480 w 8054340"/>
                  <a:gd name="connsiteY221" fmla="*/ 2590800 h 3710940"/>
                  <a:gd name="connsiteX222" fmla="*/ 1577340 w 8054340"/>
                  <a:gd name="connsiteY222" fmla="*/ 2545080 h 3710940"/>
                  <a:gd name="connsiteX223" fmla="*/ 1600200 w 8054340"/>
                  <a:gd name="connsiteY223" fmla="*/ 2529840 h 3710940"/>
                  <a:gd name="connsiteX224" fmla="*/ 1615440 w 8054340"/>
                  <a:gd name="connsiteY224" fmla="*/ 2506980 h 3710940"/>
                  <a:gd name="connsiteX225" fmla="*/ 1684020 w 8054340"/>
                  <a:gd name="connsiteY225" fmla="*/ 2453640 h 3710940"/>
                  <a:gd name="connsiteX226" fmla="*/ 1729740 w 8054340"/>
                  <a:gd name="connsiteY226" fmla="*/ 2438400 h 3710940"/>
                  <a:gd name="connsiteX227" fmla="*/ 1752600 w 8054340"/>
                  <a:gd name="connsiteY227" fmla="*/ 2446020 h 3710940"/>
                  <a:gd name="connsiteX228" fmla="*/ 1775460 w 8054340"/>
                  <a:gd name="connsiteY228" fmla="*/ 2537460 h 3710940"/>
                  <a:gd name="connsiteX229" fmla="*/ 1790700 w 8054340"/>
                  <a:gd name="connsiteY229" fmla="*/ 2583180 h 3710940"/>
                  <a:gd name="connsiteX230" fmla="*/ 1821180 w 8054340"/>
                  <a:gd name="connsiteY230" fmla="*/ 2606040 h 3710940"/>
                  <a:gd name="connsiteX231" fmla="*/ 1866900 w 8054340"/>
                  <a:gd name="connsiteY231" fmla="*/ 2636520 h 3710940"/>
                  <a:gd name="connsiteX232" fmla="*/ 1912620 w 8054340"/>
                  <a:gd name="connsiteY232" fmla="*/ 2682240 h 3710940"/>
                  <a:gd name="connsiteX233" fmla="*/ 1935480 w 8054340"/>
                  <a:gd name="connsiteY233" fmla="*/ 2727960 h 3710940"/>
                  <a:gd name="connsiteX234" fmla="*/ 1943100 w 8054340"/>
                  <a:gd name="connsiteY234" fmla="*/ 2750820 h 3710940"/>
                  <a:gd name="connsiteX235" fmla="*/ 1965960 w 8054340"/>
                  <a:gd name="connsiteY235" fmla="*/ 2758440 h 3710940"/>
                  <a:gd name="connsiteX236" fmla="*/ 1988820 w 8054340"/>
                  <a:gd name="connsiteY236" fmla="*/ 2773680 h 3710940"/>
                  <a:gd name="connsiteX237" fmla="*/ 2034540 w 8054340"/>
                  <a:gd name="connsiteY237" fmla="*/ 2788920 h 3710940"/>
                  <a:gd name="connsiteX238" fmla="*/ 2065020 w 8054340"/>
                  <a:gd name="connsiteY238" fmla="*/ 2811780 h 3710940"/>
                  <a:gd name="connsiteX239" fmla="*/ 2217420 w 8054340"/>
                  <a:gd name="connsiteY239" fmla="*/ 2796540 h 3710940"/>
                  <a:gd name="connsiteX240" fmla="*/ 2286000 w 8054340"/>
                  <a:gd name="connsiteY240" fmla="*/ 2788920 h 3710940"/>
                  <a:gd name="connsiteX241" fmla="*/ 2308860 w 8054340"/>
                  <a:gd name="connsiteY241" fmla="*/ 2781300 h 3710940"/>
                  <a:gd name="connsiteX242" fmla="*/ 2354580 w 8054340"/>
                  <a:gd name="connsiteY242" fmla="*/ 2750820 h 3710940"/>
                  <a:gd name="connsiteX243" fmla="*/ 2369820 w 8054340"/>
                  <a:gd name="connsiteY243" fmla="*/ 2727960 h 3710940"/>
                  <a:gd name="connsiteX244" fmla="*/ 2438400 w 8054340"/>
                  <a:gd name="connsiteY244" fmla="*/ 2735580 h 3710940"/>
                  <a:gd name="connsiteX245" fmla="*/ 2484120 w 8054340"/>
                  <a:gd name="connsiteY245" fmla="*/ 2766060 h 3710940"/>
                  <a:gd name="connsiteX246" fmla="*/ 2522220 w 8054340"/>
                  <a:gd name="connsiteY246" fmla="*/ 2819400 h 3710940"/>
                  <a:gd name="connsiteX247" fmla="*/ 2606040 w 8054340"/>
                  <a:gd name="connsiteY247" fmla="*/ 2811780 h 3710940"/>
                  <a:gd name="connsiteX248" fmla="*/ 2651760 w 8054340"/>
                  <a:gd name="connsiteY248" fmla="*/ 2781300 h 3710940"/>
                  <a:gd name="connsiteX249" fmla="*/ 2667000 w 8054340"/>
                  <a:gd name="connsiteY249" fmla="*/ 2758440 h 3710940"/>
                  <a:gd name="connsiteX250" fmla="*/ 2712720 w 8054340"/>
                  <a:gd name="connsiteY250" fmla="*/ 2743200 h 3710940"/>
                  <a:gd name="connsiteX251" fmla="*/ 2735580 w 8054340"/>
                  <a:gd name="connsiteY251" fmla="*/ 2735580 h 3710940"/>
                  <a:gd name="connsiteX252" fmla="*/ 2758440 w 8054340"/>
                  <a:gd name="connsiteY252" fmla="*/ 2720340 h 3710940"/>
                  <a:gd name="connsiteX253" fmla="*/ 2842260 w 8054340"/>
                  <a:gd name="connsiteY253" fmla="*/ 2705100 h 3710940"/>
                  <a:gd name="connsiteX254" fmla="*/ 2918460 w 8054340"/>
                  <a:gd name="connsiteY254" fmla="*/ 2682240 h 3710940"/>
                  <a:gd name="connsiteX255" fmla="*/ 2926080 w 8054340"/>
                  <a:gd name="connsiteY255" fmla="*/ 2606040 h 3710940"/>
                  <a:gd name="connsiteX256" fmla="*/ 2948940 w 8054340"/>
                  <a:gd name="connsiteY256" fmla="*/ 2613660 h 3710940"/>
                  <a:gd name="connsiteX257" fmla="*/ 3124200 w 8054340"/>
                  <a:gd name="connsiteY257" fmla="*/ 2606040 h 3710940"/>
                  <a:gd name="connsiteX258" fmla="*/ 3200400 w 8054340"/>
                  <a:gd name="connsiteY258" fmla="*/ 2590800 h 3710940"/>
                  <a:gd name="connsiteX259" fmla="*/ 3223260 w 8054340"/>
                  <a:gd name="connsiteY259" fmla="*/ 2575560 h 3710940"/>
                  <a:gd name="connsiteX260" fmla="*/ 3238500 w 8054340"/>
                  <a:gd name="connsiteY260" fmla="*/ 2552700 h 3710940"/>
                  <a:gd name="connsiteX261" fmla="*/ 3314700 w 8054340"/>
                  <a:gd name="connsiteY261" fmla="*/ 2529840 h 3710940"/>
                  <a:gd name="connsiteX262" fmla="*/ 3390900 w 8054340"/>
                  <a:gd name="connsiteY262" fmla="*/ 2522220 h 3710940"/>
                  <a:gd name="connsiteX263" fmla="*/ 3436620 w 8054340"/>
                  <a:gd name="connsiteY263" fmla="*/ 2499360 h 3710940"/>
                  <a:gd name="connsiteX264" fmla="*/ 3451860 w 8054340"/>
                  <a:gd name="connsiteY264" fmla="*/ 2476500 h 3710940"/>
                  <a:gd name="connsiteX265" fmla="*/ 3459480 w 8054340"/>
                  <a:gd name="connsiteY265" fmla="*/ 2453640 h 3710940"/>
                  <a:gd name="connsiteX266" fmla="*/ 3467100 w 8054340"/>
                  <a:gd name="connsiteY266" fmla="*/ 2423160 h 3710940"/>
                  <a:gd name="connsiteX267" fmla="*/ 3512820 w 8054340"/>
                  <a:gd name="connsiteY267" fmla="*/ 2385060 h 3710940"/>
                  <a:gd name="connsiteX268" fmla="*/ 3535680 w 8054340"/>
                  <a:gd name="connsiteY268" fmla="*/ 2377440 h 3710940"/>
                  <a:gd name="connsiteX269" fmla="*/ 3581400 w 8054340"/>
                  <a:gd name="connsiteY269" fmla="*/ 2354580 h 3710940"/>
                  <a:gd name="connsiteX270" fmla="*/ 3535680 w 8054340"/>
                  <a:gd name="connsiteY270" fmla="*/ 2301240 h 3710940"/>
                  <a:gd name="connsiteX271" fmla="*/ 3505200 w 8054340"/>
                  <a:gd name="connsiteY271" fmla="*/ 2255520 h 3710940"/>
                  <a:gd name="connsiteX272" fmla="*/ 3520440 w 8054340"/>
                  <a:gd name="connsiteY272" fmla="*/ 2186940 h 3710940"/>
                  <a:gd name="connsiteX273" fmla="*/ 3543300 w 8054340"/>
                  <a:gd name="connsiteY273" fmla="*/ 2171700 h 3710940"/>
                  <a:gd name="connsiteX274" fmla="*/ 3604260 w 8054340"/>
                  <a:gd name="connsiteY274" fmla="*/ 2103120 h 3710940"/>
                  <a:gd name="connsiteX275" fmla="*/ 3627120 w 8054340"/>
                  <a:gd name="connsiteY275" fmla="*/ 2080260 h 3710940"/>
                  <a:gd name="connsiteX276" fmla="*/ 3642360 w 8054340"/>
                  <a:gd name="connsiteY276" fmla="*/ 2057400 h 3710940"/>
                  <a:gd name="connsiteX277" fmla="*/ 3688080 w 8054340"/>
                  <a:gd name="connsiteY277" fmla="*/ 2026920 h 3710940"/>
                  <a:gd name="connsiteX278" fmla="*/ 3718560 w 8054340"/>
                  <a:gd name="connsiteY278" fmla="*/ 1981200 h 3710940"/>
                  <a:gd name="connsiteX279" fmla="*/ 3749040 w 8054340"/>
                  <a:gd name="connsiteY279" fmla="*/ 1958340 h 3710940"/>
                  <a:gd name="connsiteX280" fmla="*/ 3802380 w 8054340"/>
                  <a:gd name="connsiteY280" fmla="*/ 1905000 h 3710940"/>
                  <a:gd name="connsiteX281" fmla="*/ 3810000 w 8054340"/>
                  <a:gd name="connsiteY281" fmla="*/ 1874520 h 3710940"/>
                  <a:gd name="connsiteX282" fmla="*/ 3848100 w 8054340"/>
                  <a:gd name="connsiteY282" fmla="*/ 1828800 h 3710940"/>
                  <a:gd name="connsiteX283" fmla="*/ 3863340 w 8054340"/>
                  <a:gd name="connsiteY283" fmla="*/ 1775460 h 3710940"/>
                  <a:gd name="connsiteX284" fmla="*/ 3878580 w 8054340"/>
                  <a:gd name="connsiteY284" fmla="*/ 1729740 h 3710940"/>
                  <a:gd name="connsiteX285" fmla="*/ 3886200 w 8054340"/>
                  <a:gd name="connsiteY285" fmla="*/ 1706880 h 3710940"/>
                  <a:gd name="connsiteX286" fmla="*/ 3909060 w 8054340"/>
                  <a:gd name="connsiteY286" fmla="*/ 1645920 h 3710940"/>
                  <a:gd name="connsiteX287" fmla="*/ 3947160 w 8054340"/>
                  <a:gd name="connsiteY287" fmla="*/ 1600200 h 3710940"/>
                  <a:gd name="connsiteX288" fmla="*/ 3977640 w 8054340"/>
                  <a:gd name="connsiteY288" fmla="*/ 1562100 h 3710940"/>
                  <a:gd name="connsiteX289" fmla="*/ 3992880 w 8054340"/>
                  <a:gd name="connsiteY289" fmla="*/ 1539240 h 3710940"/>
                  <a:gd name="connsiteX290" fmla="*/ 4015740 w 8054340"/>
                  <a:gd name="connsiteY290" fmla="*/ 1516380 h 3710940"/>
                  <a:gd name="connsiteX291" fmla="*/ 4030980 w 8054340"/>
                  <a:gd name="connsiteY291" fmla="*/ 1493520 h 3710940"/>
                  <a:gd name="connsiteX292" fmla="*/ 4046220 w 8054340"/>
                  <a:gd name="connsiteY292" fmla="*/ 1447800 h 3710940"/>
                  <a:gd name="connsiteX293" fmla="*/ 4053840 w 8054340"/>
                  <a:gd name="connsiteY293" fmla="*/ 1371600 h 3710940"/>
                  <a:gd name="connsiteX294" fmla="*/ 4084320 w 8054340"/>
                  <a:gd name="connsiteY294" fmla="*/ 1325880 h 3710940"/>
                  <a:gd name="connsiteX295" fmla="*/ 4107180 w 8054340"/>
                  <a:gd name="connsiteY295" fmla="*/ 1280160 h 3710940"/>
                  <a:gd name="connsiteX296" fmla="*/ 4130040 w 8054340"/>
                  <a:gd name="connsiteY296" fmla="*/ 1257300 h 3710940"/>
                  <a:gd name="connsiteX297" fmla="*/ 4145280 w 8054340"/>
                  <a:gd name="connsiteY297" fmla="*/ 1234440 h 3710940"/>
                  <a:gd name="connsiteX298" fmla="*/ 4160520 w 8054340"/>
                  <a:gd name="connsiteY298" fmla="*/ 1188720 h 3710940"/>
                  <a:gd name="connsiteX299" fmla="*/ 4168140 w 8054340"/>
                  <a:gd name="connsiteY299" fmla="*/ 1135380 h 3710940"/>
                  <a:gd name="connsiteX300" fmla="*/ 4175760 w 8054340"/>
                  <a:gd name="connsiteY300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437438 w 8054340"/>
                  <a:gd name="connsiteY172" fmla="*/ 3655695 h 3710940"/>
                  <a:gd name="connsiteX173" fmla="*/ 6461760 w 8054340"/>
                  <a:gd name="connsiteY173" fmla="*/ 3703320 h 3710940"/>
                  <a:gd name="connsiteX174" fmla="*/ 4328160 w 8054340"/>
                  <a:gd name="connsiteY174" fmla="*/ 3710940 h 3710940"/>
                  <a:gd name="connsiteX175" fmla="*/ 3002280 w 8054340"/>
                  <a:gd name="connsiteY175" fmla="*/ 3657600 h 3710940"/>
                  <a:gd name="connsiteX176" fmla="*/ 2895600 w 8054340"/>
                  <a:gd name="connsiteY176" fmla="*/ 3649980 h 3710940"/>
                  <a:gd name="connsiteX177" fmla="*/ 2125980 w 8054340"/>
                  <a:gd name="connsiteY177" fmla="*/ 3634740 h 3710940"/>
                  <a:gd name="connsiteX178" fmla="*/ 1866900 w 8054340"/>
                  <a:gd name="connsiteY178" fmla="*/ 3619500 h 3710940"/>
                  <a:gd name="connsiteX179" fmla="*/ 1790700 w 8054340"/>
                  <a:gd name="connsiteY179" fmla="*/ 3611880 h 3710940"/>
                  <a:gd name="connsiteX180" fmla="*/ 1752600 w 8054340"/>
                  <a:gd name="connsiteY180" fmla="*/ 3604260 h 3710940"/>
                  <a:gd name="connsiteX181" fmla="*/ 1699260 w 8054340"/>
                  <a:gd name="connsiteY181" fmla="*/ 3596640 h 3710940"/>
                  <a:gd name="connsiteX182" fmla="*/ 1280160 w 8054340"/>
                  <a:gd name="connsiteY182" fmla="*/ 3566160 h 3710940"/>
                  <a:gd name="connsiteX183" fmla="*/ 975360 w 8054340"/>
                  <a:gd name="connsiteY183" fmla="*/ 3573780 h 3710940"/>
                  <a:gd name="connsiteX184" fmla="*/ 701040 w 8054340"/>
                  <a:gd name="connsiteY184" fmla="*/ 3589020 h 3710940"/>
                  <a:gd name="connsiteX185" fmla="*/ 670560 w 8054340"/>
                  <a:gd name="connsiteY185" fmla="*/ 3581400 h 3710940"/>
                  <a:gd name="connsiteX186" fmla="*/ 716280 w 8054340"/>
                  <a:gd name="connsiteY186" fmla="*/ 3535680 h 3710940"/>
                  <a:gd name="connsiteX187" fmla="*/ 502920 w 8054340"/>
                  <a:gd name="connsiteY187" fmla="*/ 3520440 h 3710940"/>
                  <a:gd name="connsiteX188" fmla="*/ 480060 w 8054340"/>
                  <a:gd name="connsiteY188" fmla="*/ 3512820 h 3710940"/>
                  <a:gd name="connsiteX189" fmla="*/ 0 w 8054340"/>
                  <a:gd name="connsiteY189" fmla="*/ 3498533 h 3710940"/>
                  <a:gd name="connsiteX190" fmla="*/ 133350 w 8054340"/>
                  <a:gd name="connsiteY190" fmla="*/ 3445838 h 3710940"/>
                  <a:gd name="connsiteX191" fmla="*/ 212090 w 8054340"/>
                  <a:gd name="connsiteY191" fmla="*/ 3450437 h 3710940"/>
                  <a:gd name="connsiteX192" fmla="*/ 358140 w 8054340"/>
                  <a:gd name="connsiteY192" fmla="*/ 3421380 h 3710940"/>
                  <a:gd name="connsiteX193" fmla="*/ 403860 w 8054340"/>
                  <a:gd name="connsiteY193" fmla="*/ 3406140 h 3710940"/>
                  <a:gd name="connsiteX194" fmla="*/ 426720 w 8054340"/>
                  <a:gd name="connsiteY194" fmla="*/ 3398520 h 3710940"/>
                  <a:gd name="connsiteX195" fmla="*/ 457200 w 8054340"/>
                  <a:gd name="connsiteY195" fmla="*/ 3390900 h 3710940"/>
                  <a:gd name="connsiteX196" fmla="*/ 525780 w 8054340"/>
                  <a:gd name="connsiteY196" fmla="*/ 3375660 h 3710940"/>
                  <a:gd name="connsiteX197" fmla="*/ 548640 w 8054340"/>
                  <a:gd name="connsiteY197" fmla="*/ 3360420 h 3710940"/>
                  <a:gd name="connsiteX198" fmla="*/ 563880 w 8054340"/>
                  <a:gd name="connsiteY198" fmla="*/ 3337560 h 3710940"/>
                  <a:gd name="connsiteX199" fmla="*/ 579120 w 8054340"/>
                  <a:gd name="connsiteY199" fmla="*/ 3291840 h 3710940"/>
                  <a:gd name="connsiteX200" fmla="*/ 601980 w 8054340"/>
                  <a:gd name="connsiteY200" fmla="*/ 3284220 h 3710940"/>
                  <a:gd name="connsiteX201" fmla="*/ 629285 w 8054340"/>
                  <a:gd name="connsiteY201" fmla="*/ 3246120 h 3710940"/>
                  <a:gd name="connsiteX202" fmla="*/ 752475 w 8054340"/>
                  <a:gd name="connsiteY202" fmla="*/ 3225483 h 3710940"/>
                  <a:gd name="connsiteX203" fmla="*/ 814388 w 8054340"/>
                  <a:gd name="connsiteY203" fmla="*/ 3200083 h 3710940"/>
                  <a:gd name="connsiteX204" fmla="*/ 822960 w 8054340"/>
                  <a:gd name="connsiteY204" fmla="*/ 3108960 h 3710940"/>
                  <a:gd name="connsiteX205" fmla="*/ 838200 w 8054340"/>
                  <a:gd name="connsiteY205" fmla="*/ 3086100 h 3710940"/>
                  <a:gd name="connsiteX206" fmla="*/ 883920 w 8054340"/>
                  <a:gd name="connsiteY206" fmla="*/ 3048000 h 3710940"/>
                  <a:gd name="connsiteX207" fmla="*/ 914400 w 8054340"/>
                  <a:gd name="connsiteY207" fmla="*/ 3040380 h 3710940"/>
                  <a:gd name="connsiteX208" fmla="*/ 967740 w 8054340"/>
                  <a:gd name="connsiteY208" fmla="*/ 2979420 h 3710940"/>
                  <a:gd name="connsiteX209" fmla="*/ 990600 w 8054340"/>
                  <a:gd name="connsiteY209" fmla="*/ 2933700 h 3710940"/>
                  <a:gd name="connsiteX210" fmla="*/ 1005840 w 8054340"/>
                  <a:gd name="connsiteY210" fmla="*/ 2880360 h 3710940"/>
                  <a:gd name="connsiteX211" fmla="*/ 1028700 w 8054340"/>
                  <a:gd name="connsiteY211" fmla="*/ 2872740 h 3710940"/>
                  <a:gd name="connsiteX212" fmla="*/ 1089660 w 8054340"/>
                  <a:gd name="connsiteY212" fmla="*/ 2865120 h 3710940"/>
                  <a:gd name="connsiteX213" fmla="*/ 1135380 w 8054340"/>
                  <a:gd name="connsiteY213" fmla="*/ 2842260 h 3710940"/>
                  <a:gd name="connsiteX214" fmla="*/ 1196340 w 8054340"/>
                  <a:gd name="connsiteY214" fmla="*/ 2788920 h 3710940"/>
                  <a:gd name="connsiteX215" fmla="*/ 1318260 w 8054340"/>
                  <a:gd name="connsiteY215" fmla="*/ 2750820 h 3710940"/>
                  <a:gd name="connsiteX216" fmla="*/ 1394460 w 8054340"/>
                  <a:gd name="connsiteY216" fmla="*/ 2727960 h 3710940"/>
                  <a:gd name="connsiteX217" fmla="*/ 1417320 w 8054340"/>
                  <a:gd name="connsiteY217" fmla="*/ 2720340 h 3710940"/>
                  <a:gd name="connsiteX218" fmla="*/ 1478280 w 8054340"/>
                  <a:gd name="connsiteY218" fmla="*/ 2689860 h 3710940"/>
                  <a:gd name="connsiteX219" fmla="*/ 1508760 w 8054340"/>
                  <a:gd name="connsiteY219" fmla="*/ 2644140 h 3710940"/>
                  <a:gd name="connsiteX220" fmla="*/ 1531620 w 8054340"/>
                  <a:gd name="connsiteY220" fmla="*/ 2636520 h 3710940"/>
                  <a:gd name="connsiteX221" fmla="*/ 1554480 w 8054340"/>
                  <a:gd name="connsiteY221" fmla="*/ 2590800 h 3710940"/>
                  <a:gd name="connsiteX222" fmla="*/ 1577340 w 8054340"/>
                  <a:gd name="connsiteY222" fmla="*/ 2545080 h 3710940"/>
                  <a:gd name="connsiteX223" fmla="*/ 1600200 w 8054340"/>
                  <a:gd name="connsiteY223" fmla="*/ 2529840 h 3710940"/>
                  <a:gd name="connsiteX224" fmla="*/ 1615440 w 8054340"/>
                  <a:gd name="connsiteY224" fmla="*/ 2506980 h 3710940"/>
                  <a:gd name="connsiteX225" fmla="*/ 1684020 w 8054340"/>
                  <a:gd name="connsiteY225" fmla="*/ 2453640 h 3710940"/>
                  <a:gd name="connsiteX226" fmla="*/ 1729740 w 8054340"/>
                  <a:gd name="connsiteY226" fmla="*/ 2438400 h 3710940"/>
                  <a:gd name="connsiteX227" fmla="*/ 1752600 w 8054340"/>
                  <a:gd name="connsiteY227" fmla="*/ 2446020 h 3710940"/>
                  <a:gd name="connsiteX228" fmla="*/ 1775460 w 8054340"/>
                  <a:gd name="connsiteY228" fmla="*/ 2537460 h 3710940"/>
                  <a:gd name="connsiteX229" fmla="*/ 1790700 w 8054340"/>
                  <a:gd name="connsiteY229" fmla="*/ 2583180 h 3710940"/>
                  <a:gd name="connsiteX230" fmla="*/ 1821180 w 8054340"/>
                  <a:gd name="connsiteY230" fmla="*/ 2606040 h 3710940"/>
                  <a:gd name="connsiteX231" fmla="*/ 1866900 w 8054340"/>
                  <a:gd name="connsiteY231" fmla="*/ 2636520 h 3710940"/>
                  <a:gd name="connsiteX232" fmla="*/ 1912620 w 8054340"/>
                  <a:gd name="connsiteY232" fmla="*/ 2682240 h 3710940"/>
                  <a:gd name="connsiteX233" fmla="*/ 1935480 w 8054340"/>
                  <a:gd name="connsiteY233" fmla="*/ 2727960 h 3710940"/>
                  <a:gd name="connsiteX234" fmla="*/ 1943100 w 8054340"/>
                  <a:gd name="connsiteY234" fmla="*/ 2750820 h 3710940"/>
                  <a:gd name="connsiteX235" fmla="*/ 1965960 w 8054340"/>
                  <a:gd name="connsiteY235" fmla="*/ 2758440 h 3710940"/>
                  <a:gd name="connsiteX236" fmla="*/ 1988820 w 8054340"/>
                  <a:gd name="connsiteY236" fmla="*/ 2773680 h 3710940"/>
                  <a:gd name="connsiteX237" fmla="*/ 2034540 w 8054340"/>
                  <a:gd name="connsiteY237" fmla="*/ 2788920 h 3710940"/>
                  <a:gd name="connsiteX238" fmla="*/ 2065020 w 8054340"/>
                  <a:gd name="connsiteY238" fmla="*/ 2811780 h 3710940"/>
                  <a:gd name="connsiteX239" fmla="*/ 2217420 w 8054340"/>
                  <a:gd name="connsiteY239" fmla="*/ 2796540 h 3710940"/>
                  <a:gd name="connsiteX240" fmla="*/ 2286000 w 8054340"/>
                  <a:gd name="connsiteY240" fmla="*/ 2788920 h 3710940"/>
                  <a:gd name="connsiteX241" fmla="*/ 2308860 w 8054340"/>
                  <a:gd name="connsiteY241" fmla="*/ 2781300 h 3710940"/>
                  <a:gd name="connsiteX242" fmla="*/ 2354580 w 8054340"/>
                  <a:gd name="connsiteY242" fmla="*/ 2750820 h 3710940"/>
                  <a:gd name="connsiteX243" fmla="*/ 2369820 w 8054340"/>
                  <a:gd name="connsiteY243" fmla="*/ 2727960 h 3710940"/>
                  <a:gd name="connsiteX244" fmla="*/ 2438400 w 8054340"/>
                  <a:gd name="connsiteY244" fmla="*/ 2735580 h 3710940"/>
                  <a:gd name="connsiteX245" fmla="*/ 2484120 w 8054340"/>
                  <a:gd name="connsiteY245" fmla="*/ 2766060 h 3710940"/>
                  <a:gd name="connsiteX246" fmla="*/ 2522220 w 8054340"/>
                  <a:gd name="connsiteY246" fmla="*/ 2819400 h 3710940"/>
                  <a:gd name="connsiteX247" fmla="*/ 2606040 w 8054340"/>
                  <a:gd name="connsiteY247" fmla="*/ 2811780 h 3710940"/>
                  <a:gd name="connsiteX248" fmla="*/ 2651760 w 8054340"/>
                  <a:gd name="connsiteY248" fmla="*/ 2781300 h 3710940"/>
                  <a:gd name="connsiteX249" fmla="*/ 2667000 w 8054340"/>
                  <a:gd name="connsiteY249" fmla="*/ 2758440 h 3710940"/>
                  <a:gd name="connsiteX250" fmla="*/ 2712720 w 8054340"/>
                  <a:gd name="connsiteY250" fmla="*/ 2743200 h 3710940"/>
                  <a:gd name="connsiteX251" fmla="*/ 2735580 w 8054340"/>
                  <a:gd name="connsiteY251" fmla="*/ 2735580 h 3710940"/>
                  <a:gd name="connsiteX252" fmla="*/ 2758440 w 8054340"/>
                  <a:gd name="connsiteY252" fmla="*/ 2720340 h 3710940"/>
                  <a:gd name="connsiteX253" fmla="*/ 2842260 w 8054340"/>
                  <a:gd name="connsiteY253" fmla="*/ 2705100 h 3710940"/>
                  <a:gd name="connsiteX254" fmla="*/ 2918460 w 8054340"/>
                  <a:gd name="connsiteY254" fmla="*/ 2682240 h 3710940"/>
                  <a:gd name="connsiteX255" fmla="*/ 2926080 w 8054340"/>
                  <a:gd name="connsiteY255" fmla="*/ 2606040 h 3710940"/>
                  <a:gd name="connsiteX256" fmla="*/ 2948940 w 8054340"/>
                  <a:gd name="connsiteY256" fmla="*/ 2613660 h 3710940"/>
                  <a:gd name="connsiteX257" fmla="*/ 3124200 w 8054340"/>
                  <a:gd name="connsiteY257" fmla="*/ 2606040 h 3710940"/>
                  <a:gd name="connsiteX258" fmla="*/ 3200400 w 8054340"/>
                  <a:gd name="connsiteY258" fmla="*/ 2590800 h 3710940"/>
                  <a:gd name="connsiteX259" fmla="*/ 3223260 w 8054340"/>
                  <a:gd name="connsiteY259" fmla="*/ 2575560 h 3710940"/>
                  <a:gd name="connsiteX260" fmla="*/ 3238500 w 8054340"/>
                  <a:gd name="connsiteY260" fmla="*/ 2552700 h 3710940"/>
                  <a:gd name="connsiteX261" fmla="*/ 3314700 w 8054340"/>
                  <a:gd name="connsiteY261" fmla="*/ 2529840 h 3710940"/>
                  <a:gd name="connsiteX262" fmla="*/ 3390900 w 8054340"/>
                  <a:gd name="connsiteY262" fmla="*/ 2522220 h 3710940"/>
                  <a:gd name="connsiteX263" fmla="*/ 3436620 w 8054340"/>
                  <a:gd name="connsiteY263" fmla="*/ 2499360 h 3710940"/>
                  <a:gd name="connsiteX264" fmla="*/ 3451860 w 8054340"/>
                  <a:gd name="connsiteY264" fmla="*/ 2476500 h 3710940"/>
                  <a:gd name="connsiteX265" fmla="*/ 3459480 w 8054340"/>
                  <a:gd name="connsiteY265" fmla="*/ 2453640 h 3710940"/>
                  <a:gd name="connsiteX266" fmla="*/ 3467100 w 8054340"/>
                  <a:gd name="connsiteY266" fmla="*/ 2423160 h 3710940"/>
                  <a:gd name="connsiteX267" fmla="*/ 3512820 w 8054340"/>
                  <a:gd name="connsiteY267" fmla="*/ 2385060 h 3710940"/>
                  <a:gd name="connsiteX268" fmla="*/ 3535680 w 8054340"/>
                  <a:gd name="connsiteY268" fmla="*/ 2377440 h 3710940"/>
                  <a:gd name="connsiteX269" fmla="*/ 3581400 w 8054340"/>
                  <a:gd name="connsiteY269" fmla="*/ 2354580 h 3710940"/>
                  <a:gd name="connsiteX270" fmla="*/ 3535680 w 8054340"/>
                  <a:gd name="connsiteY270" fmla="*/ 2301240 h 3710940"/>
                  <a:gd name="connsiteX271" fmla="*/ 3505200 w 8054340"/>
                  <a:gd name="connsiteY271" fmla="*/ 2255520 h 3710940"/>
                  <a:gd name="connsiteX272" fmla="*/ 3520440 w 8054340"/>
                  <a:gd name="connsiteY272" fmla="*/ 2186940 h 3710940"/>
                  <a:gd name="connsiteX273" fmla="*/ 3543300 w 8054340"/>
                  <a:gd name="connsiteY273" fmla="*/ 2171700 h 3710940"/>
                  <a:gd name="connsiteX274" fmla="*/ 3604260 w 8054340"/>
                  <a:gd name="connsiteY274" fmla="*/ 2103120 h 3710940"/>
                  <a:gd name="connsiteX275" fmla="*/ 3627120 w 8054340"/>
                  <a:gd name="connsiteY275" fmla="*/ 2080260 h 3710940"/>
                  <a:gd name="connsiteX276" fmla="*/ 3642360 w 8054340"/>
                  <a:gd name="connsiteY276" fmla="*/ 2057400 h 3710940"/>
                  <a:gd name="connsiteX277" fmla="*/ 3688080 w 8054340"/>
                  <a:gd name="connsiteY277" fmla="*/ 2026920 h 3710940"/>
                  <a:gd name="connsiteX278" fmla="*/ 3718560 w 8054340"/>
                  <a:gd name="connsiteY278" fmla="*/ 1981200 h 3710940"/>
                  <a:gd name="connsiteX279" fmla="*/ 3749040 w 8054340"/>
                  <a:gd name="connsiteY279" fmla="*/ 1958340 h 3710940"/>
                  <a:gd name="connsiteX280" fmla="*/ 3802380 w 8054340"/>
                  <a:gd name="connsiteY280" fmla="*/ 1905000 h 3710940"/>
                  <a:gd name="connsiteX281" fmla="*/ 3810000 w 8054340"/>
                  <a:gd name="connsiteY281" fmla="*/ 1874520 h 3710940"/>
                  <a:gd name="connsiteX282" fmla="*/ 3848100 w 8054340"/>
                  <a:gd name="connsiteY282" fmla="*/ 1828800 h 3710940"/>
                  <a:gd name="connsiteX283" fmla="*/ 3863340 w 8054340"/>
                  <a:gd name="connsiteY283" fmla="*/ 1775460 h 3710940"/>
                  <a:gd name="connsiteX284" fmla="*/ 3878580 w 8054340"/>
                  <a:gd name="connsiteY284" fmla="*/ 1729740 h 3710940"/>
                  <a:gd name="connsiteX285" fmla="*/ 3886200 w 8054340"/>
                  <a:gd name="connsiteY285" fmla="*/ 1706880 h 3710940"/>
                  <a:gd name="connsiteX286" fmla="*/ 3909060 w 8054340"/>
                  <a:gd name="connsiteY286" fmla="*/ 1645920 h 3710940"/>
                  <a:gd name="connsiteX287" fmla="*/ 3947160 w 8054340"/>
                  <a:gd name="connsiteY287" fmla="*/ 1600200 h 3710940"/>
                  <a:gd name="connsiteX288" fmla="*/ 3977640 w 8054340"/>
                  <a:gd name="connsiteY288" fmla="*/ 1562100 h 3710940"/>
                  <a:gd name="connsiteX289" fmla="*/ 3992880 w 8054340"/>
                  <a:gd name="connsiteY289" fmla="*/ 1539240 h 3710940"/>
                  <a:gd name="connsiteX290" fmla="*/ 4015740 w 8054340"/>
                  <a:gd name="connsiteY290" fmla="*/ 1516380 h 3710940"/>
                  <a:gd name="connsiteX291" fmla="*/ 4030980 w 8054340"/>
                  <a:gd name="connsiteY291" fmla="*/ 1493520 h 3710940"/>
                  <a:gd name="connsiteX292" fmla="*/ 4046220 w 8054340"/>
                  <a:gd name="connsiteY292" fmla="*/ 1447800 h 3710940"/>
                  <a:gd name="connsiteX293" fmla="*/ 4053840 w 8054340"/>
                  <a:gd name="connsiteY293" fmla="*/ 1371600 h 3710940"/>
                  <a:gd name="connsiteX294" fmla="*/ 4084320 w 8054340"/>
                  <a:gd name="connsiteY294" fmla="*/ 1325880 h 3710940"/>
                  <a:gd name="connsiteX295" fmla="*/ 4107180 w 8054340"/>
                  <a:gd name="connsiteY295" fmla="*/ 1280160 h 3710940"/>
                  <a:gd name="connsiteX296" fmla="*/ 4130040 w 8054340"/>
                  <a:gd name="connsiteY296" fmla="*/ 1257300 h 3710940"/>
                  <a:gd name="connsiteX297" fmla="*/ 4145280 w 8054340"/>
                  <a:gd name="connsiteY297" fmla="*/ 1234440 h 3710940"/>
                  <a:gd name="connsiteX298" fmla="*/ 4160520 w 8054340"/>
                  <a:gd name="connsiteY298" fmla="*/ 1188720 h 3710940"/>
                  <a:gd name="connsiteX299" fmla="*/ 4168140 w 8054340"/>
                  <a:gd name="connsiteY299" fmla="*/ 1135380 h 3710940"/>
                  <a:gd name="connsiteX300" fmla="*/ 4175760 w 8054340"/>
                  <a:gd name="connsiteY300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955280 w 8054340"/>
                  <a:gd name="connsiteY171" fmla="*/ 3566160 h 3710940"/>
                  <a:gd name="connsiteX172" fmla="*/ 7437438 w 8054340"/>
                  <a:gd name="connsiteY172" fmla="*/ 3655695 h 3710940"/>
                  <a:gd name="connsiteX173" fmla="*/ 6470922 w 8054340"/>
                  <a:gd name="connsiteY173" fmla="*/ 3682683 h 3710940"/>
                  <a:gd name="connsiteX174" fmla="*/ 4328160 w 8054340"/>
                  <a:gd name="connsiteY174" fmla="*/ 3710940 h 3710940"/>
                  <a:gd name="connsiteX175" fmla="*/ 3002280 w 8054340"/>
                  <a:gd name="connsiteY175" fmla="*/ 3657600 h 3710940"/>
                  <a:gd name="connsiteX176" fmla="*/ 2895600 w 8054340"/>
                  <a:gd name="connsiteY176" fmla="*/ 3649980 h 3710940"/>
                  <a:gd name="connsiteX177" fmla="*/ 2125980 w 8054340"/>
                  <a:gd name="connsiteY177" fmla="*/ 3634740 h 3710940"/>
                  <a:gd name="connsiteX178" fmla="*/ 1866900 w 8054340"/>
                  <a:gd name="connsiteY178" fmla="*/ 3619500 h 3710940"/>
                  <a:gd name="connsiteX179" fmla="*/ 1790700 w 8054340"/>
                  <a:gd name="connsiteY179" fmla="*/ 3611880 h 3710940"/>
                  <a:gd name="connsiteX180" fmla="*/ 1752600 w 8054340"/>
                  <a:gd name="connsiteY180" fmla="*/ 3604260 h 3710940"/>
                  <a:gd name="connsiteX181" fmla="*/ 1699260 w 8054340"/>
                  <a:gd name="connsiteY181" fmla="*/ 3596640 h 3710940"/>
                  <a:gd name="connsiteX182" fmla="*/ 1280160 w 8054340"/>
                  <a:gd name="connsiteY182" fmla="*/ 3566160 h 3710940"/>
                  <a:gd name="connsiteX183" fmla="*/ 975360 w 8054340"/>
                  <a:gd name="connsiteY183" fmla="*/ 3573780 h 3710940"/>
                  <a:gd name="connsiteX184" fmla="*/ 701040 w 8054340"/>
                  <a:gd name="connsiteY184" fmla="*/ 3589020 h 3710940"/>
                  <a:gd name="connsiteX185" fmla="*/ 670560 w 8054340"/>
                  <a:gd name="connsiteY185" fmla="*/ 3581400 h 3710940"/>
                  <a:gd name="connsiteX186" fmla="*/ 716280 w 8054340"/>
                  <a:gd name="connsiteY186" fmla="*/ 3535680 h 3710940"/>
                  <a:gd name="connsiteX187" fmla="*/ 502920 w 8054340"/>
                  <a:gd name="connsiteY187" fmla="*/ 3520440 h 3710940"/>
                  <a:gd name="connsiteX188" fmla="*/ 480060 w 8054340"/>
                  <a:gd name="connsiteY188" fmla="*/ 3512820 h 3710940"/>
                  <a:gd name="connsiteX189" fmla="*/ 0 w 8054340"/>
                  <a:gd name="connsiteY189" fmla="*/ 3498533 h 3710940"/>
                  <a:gd name="connsiteX190" fmla="*/ 133350 w 8054340"/>
                  <a:gd name="connsiteY190" fmla="*/ 3445838 h 3710940"/>
                  <a:gd name="connsiteX191" fmla="*/ 212090 w 8054340"/>
                  <a:gd name="connsiteY191" fmla="*/ 3450437 h 3710940"/>
                  <a:gd name="connsiteX192" fmla="*/ 358140 w 8054340"/>
                  <a:gd name="connsiteY192" fmla="*/ 3421380 h 3710940"/>
                  <a:gd name="connsiteX193" fmla="*/ 403860 w 8054340"/>
                  <a:gd name="connsiteY193" fmla="*/ 3406140 h 3710940"/>
                  <a:gd name="connsiteX194" fmla="*/ 426720 w 8054340"/>
                  <a:gd name="connsiteY194" fmla="*/ 3398520 h 3710940"/>
                  <a:gd name="connsiteX195" fmla="*/ 457200 w 8054340"/>
                  <a:gd name="connsiteY195" fmla="*/ 3390900 h 3710940"/>
                  <a:gd name="connsiteX196" fmla="*/ 525780 w 8054340"/>
                  <a:gd name="connsiteY196" fmla="*/ 3375660 h 3710940"/>
                  <a:gd name="connsiteX197" fmla="*/ 548640 w 8054340"/>
                  <a:gd name="connsiteY197" fmla="*/ 3360420 h 3710940"/>
                  <a:gd name="connsiteX198" fmla="*/ 563880 w 8054340"/>
                  <a:gd name="connsiteY198" fmla="*/ 3337560 h 3710940"/>
                  <a:gd name="connsiteX199" fmla="*/ 579120 w 8054340"/>
                  <a:gd name="connsiteY199" fmla="*/ 3291840 h 3710940"/>
                  <a:gd name="connsiteX200" fmla="*/ 601980 w 8054340"/>
                  <a:gd name="connsiteY200" fmla="*/ 3284220 h 3710940"/>
                  <a:gd name="connsiteX201" fmla="*/ 629285 w 8054340"/>
                  <a:gd name="connsiteY201" fmla="*/ 3246120 h 3710940"/>
                  <a:gd name="connsiteX202" fmla="*/ 752475 w 8054340"/>
                  <a:gd name="connsiteY202" fmla="*/ 3225483 h 3710940"/>
                  <a:gd name="connsiteX203" fmla="*/ 814388 w 8054340"/>
                  <a:gd name="connsiteY203" fmla="*/ 3200083 h 3710940"/>
                  <a:gd name="connsiteX204" fmla="*/ 822960 w 8054340"/>
                  <a:gd name="connsiteY204" fmla="*/ 3108960 h 3710940"/>
                  <a:gd name="connsiteX205" fmla="*/ 838200 w 8054340"/>
                  <a:gd name="connsiteY205" fmla="*/ 3086100 h 3710940"/>
                  <a:gd name="connsiteX206" fmla="*/ 883920 w 8054340"/>
                  <a:gd name="connsiteY206" fmla="*/ 3048000 h 3710940"/>
                  <a:gd name="connsiteX207" fmla="*/ 914400 w 8054340"/>
                  <a:gd name="connsiteY207" fmla="*/ 3040380 h 3710940"/>
                  <a:gd name="connsiteX208" fmla="*/ 967740 w 8054340"/>
                  <a:gd name="connsiteY208" fmla="*/ 2979420 h 3710940"/>
                  <a:gd name="connsiteX209" fmla="*/ 990600 w 8054340"/>
                  <a:gd name="connsiteY209" fmla="*/ 2933700 h 3710940"/>
                  <a:gd name="connsiteX210" fmla="*/ 1005840 w 8054340"/>
                  <a:gd name="connsiteY210" fmla="*/ 2880360 h 3710940"/>
                  <a:gd name="connsiteX211" fmla="*/ 1028700 w 8054340"/>
                  <a:gd name="connsiteY211" fmla="*/ 2872740 h 3710940"/>
                  <a:gd name="connsiteX212" fmla="*/ 1089660 w 8054340"/>
                  <a:gd name="connsiteY212" fmla="*/ 2865120 h 3710940"/>
                  <a:gd name="connsiteX213" fmla="*/ 1135380 w 8054340"/>
                  <a:gd name="connsiteY213" fmla="*/ 2842260 h 3710940"/>
                  <a:gd name="connsiteX214" fmla="*/ 1196340 w 8054340"/>
                  <a:gd name="connsiteY214" fmla="*/ 2788920 h 3710940"/>
                  <a:gd name="connsiteX215" fmla="*/ 1318260 w 8054340"/>
                  <a:gd name="connsiteY215" fmla="*/ 2750820 h 3710940"/>
                  <a:gd name="connsiteX216" fmla="*/ 1394460 w 8054340"/>
                  <a:gd name="connsiteY216" fmla="*/ 2727960 h 3710940"/>
                  <a:gd name="connsiteX217" fmla="*/ 1417320 w 8054340"/>
                  <a:gd name="connsiteY217" fmla="*/ 2720340 h 3710940"/>
                  <a:gd name="connsiteX218" fmla="*/ 1478280 w 8054340"/>
                  <a:gd name="connsiteY218" fmla="*/ 2689860 h 3710940"/>
                  <a:gd name="connsiteX219" fmla="*/ 1508760 w 8054340"/>
                  <a:gd name="connsiteY219" fmla="*/ 2644140 h 3710940"/>
                  <a:gd name="connsiteX220" fmla="*/ 1531620 w 8054340"/>
                  <a:gd name="connsiteY220" fmla="*/ 2636520 h 3710940"/>
                  <a:gd name="connsiteX221" fmla="*/ 1554480 w 8054340"/>
                  <a:gd name="connsiteY221" fmla="*/ 2590800 h 3710940"/>
                  <a:gd name="connsiteX222" fmla="*/ 1577340 w 8054340"/>
                  <a:gd name="connsiteY222" fmla="*/ 2545080 h 3710940"/>
                  <a:gd name="connsiteX223" fmla="*/ 1600200 w 8054340"/>
                  <a:gd name="connsiteY223" fmla="*/ 2529840 h 3710940"/>
                  <a:gd name="connsiteX224" fmla="*/ 1615440 w 8054340"/>
                  <a:gd name="connsiteY224" fmla="*/ 2506980 h 3710940"/>
                  <a:gd name="connsiteX225" fmla="*/ 1684020 w 8054340"/>
                  <a:gd name="connsiteY225" fmla="*/ 2453640 h 3710940"/>
                  <a:gd name="connsiteX226" fmla="*/ 1729740 w 8054340"/>
                  <a:gd name="connsiteY226" fmla="*/ 2438400 h 3710940"/>
                  <a:gd name="connsiteX227" fmla="*/ 1752600 w 8054340"/>
                  <a:gd name="connsiteY227" fmla="*/ 2446020 h 3710940"/>
                  <a:gd name="connsiteX228" fmla="*/ 1775460 w 8054340"/>
                  <a:gd name="connsiteY228" fmla="*/ 2537460 h 3710940"/>
                  <a:gd name="connsiteX229" fmla="*/ 1790700 w 8054340"/>
                  <a:gd name="connsiteY229" fmla="*/ 2583180 h 3710940"/>
                  <a:gd name="connsiteX230" fmla="*/ 1821180 w 8054340"/>
                  <a:gd name="connsiteY230" fmla="*/ 2606040 h 3710940"/>
                  <a:gd name="connsiteX231" fmla="*/ 1866900 w 8054340"/>
                  <a:gd name="connsiteY231" fmla="*/ 2636520 h 3710940"/>
                  <a:gd name="connsiteX232" fmla="*/ 1912620 w 8054340"/>
                  <a:gd name="connsiteY232" fmla="*/ 2682240 h 3710940"/>
                  <a:gd name="connsiteX233" fmla="*/ 1935480 w 8054340"/>
                  <a:gd name="connsiteY233" fmla="*/ 2727960 h 3710940"/>
                  <a:gd name="connsiteX234" fmla="*/ 1943100 w 8054340"/>
                  <a:gd name="connsiteY234" fmla="*/ 2750820 h 3710940"/>
                  <a:gd name="connsiteX235" fmla="*/ 1965960 w 8054340"/>
                  <a:gd name="connsiteY235" fmla="*/ 2758440 h 3710940"/>
                  <a:gd name="connsiteX236" fmla="*/ 1988820 w 8054340"/>
                  <a:gd name="connsiteY236" fmla="*/ 2773680 h 3710940"/>
                  <a:gd name="connsiteX237" fmla="*/ 2034540 w 8054340"/>
                  <a:gd name="connsiteY237" fmla="*/ 2788920 h 3710940"/>
                  <a:gd name="connsiteX238" fmla="*/ 2065020 w 8054340"/>
                  <a:gd name="connsiteY238" fmla="*/ 2811780 h 3710940"/>
                  <a:gd name="connsiteX239" fmla="*/ 2217420 w 8054340"/>
                  <a:gd name="connsiteY239" fmla="*/ 2796540 h 3710940"/>
                  <a:gd name="connsiteX240" fmla="*/ 2286000 w 8054340"/>
                  <a:gd name="connsiteY240" fmla="*/ 2788920 h 3710940"/>
                  <a:gd name="connsiteX241" fmla="*/ 2308860 w 8054340"/>
                  <a:gd name="connsiteY241" fmla="*/ 2781300 h 3710940"/>
                  <a:gd name="connsiteX242" fmla="*/ 2354580 w 8054340"/>
                  <a:gd name="connsiteY242" fmla="*/ 2750820 h 3710940"/>
                  <a:gd name="connsiteX243" fmla="*/ 2369820 w 8054340"/>
                  <a:gd name="connsiteY243" fmla="*/ 2727960 h 3710940"/>
                  <a:gd name="connsiteX244" fmla="*/ 2438400 w 8054340"/>
                  <a:gd name="connsiteY244" fmla="*/ 2735580 h 3710940"/>
                  <a:gd name="connsiteX245" fmla="*/ 2484120 w 8054340"/>
                  <a:gd name="connsiteY245" fmla="*/ 2766060 h 3710940"/>
                  <a:gd name="connsiteX246" fmla="*/ 2522220 w 8054340"/>
                  <a:gd name="connsiteY246" fmla="*/ 2819400 h 3710940"/>
                  <a:gd name="connsiteX247" fmla="*/ 2606040 w 8054340"/>
                  <a:gd name="connsiteY247" fmla="*/ 2811780 h 3710940"/>
                  <a:gd name="connsiteX248" fmla="*/ 2651760 w 8054340"/>
                  <a:gd name="connsiteY248" fmla="*/ 2781300 h 3710940"/>
                  <a:gd name="connsiteX249" fmla="*/ 2667000 w 8054340"/>
                  <a:gd name="connsiteY249" fmla="*/ 2758440 h 3710940"/>
                  <a:gd name="connsiteX250" fmla="*/ 2712720 w 8054340"/>
                  <a:gd name="connsiteY250" fmla="*/ 2743200 h 3710940"/>
                  <a:gd name="connsiteX251" fmla="*/ 2735580 w 8054340"/>
                  <a:gd name="connsiteY251" fmla="*/ 2735580 h 3710940"/>
                  <a:gd name="connsiteX252" fmla="*/ 2758440 w 8054340"/>
                  <a:gd name="connsiteY252" fmla="*/ 2720340 h 3710940"/>
                  <a:gd name="connsiteX253" fmla="*/ 2842260 w 8054340"/>
                  <a:gd name="connsiteY253" fmla="*/ 2705100 h 3710940"/>
                  <a:gd name="connsiteX254" fmla="*/ 2918460 w 8054340"/>
                  <a:gd name="connsiteY254" fmla="*/ 2682240 h 3710940"/>
                  <a:gd name="connsiteX255" fmla="*/ 2926080 w 8054340"/>
                  <a:gd name="connsiteY255" fmla="*/ 2606040 h 3710940"/>
                  <a:gd name="connsiteX256" fmla="*/ 2948940 w 8054340"/>
                  <a:gd name="connsiteY256" fmla="*/ 2613660 h 3710940"/>
                  <a:gd name="connsiteX257" fmla="*/ 3124200 w 8054340"/>
                  <a:gd name="connsiteY257" fmla="*/ 2606040 h 3710940"/>
                  <a:gd name="connsiteX258" fmla="*/ 3200400 w 8054340"/>
                  <a:gd name="connsiteY258" fmla="*/ 2590800 h 3710940"/>
                  <a:gd name="connsiteX259" fmla="*/ 3223260 w 8054340"/>
                  <a:gd name="connsiteY259" fmla="*/ 2575560 h 3710940"/>
                  <a:gd name="connsiteX260" fmla="*/ 3238500 w 8054340"/>
                  <a:gd name="connsiteY260" fmla="*/ 2552700 h 3710940"/>
                  <a:gd name="connsiteX261" fmla="*/ 3314700 w 8054340"/>
                  <a:gd name="connsiteY261" fmla="*/ 2529840 h 3710940"/>
                  <a:gd name="connsiteX262" fmla="*/ 3390900 w 8054340"/>
                  <a:gd name="connsiteY262" fmla="*/ 2522220 h 3710940"/>
                  <a:gd name="connsiteX263" fmla="*/ 3436620 w 8054340"/>
                  <a:gd name="connsiteY263" fmla="*/ 2499360 h 3710940"/>
                  <a:gd name="connsiteX264" fmla="*/ 3451860 w 8054340"/>
                  <a:gd name="connsiteY264" fmla="*/ 2476500 h 3710940"/>
                  <a:gd name="connsiteX265" fmla="*/ 3459480 w 8054340"/>
                  <a:gd name="connsiteY265" fmla="*/ 2453640 h 3710940"/>
                  <a:gd name="connsiteX266" fmla="*/ 3467100 w 8054340"/>
                  <a:gd name="connsiteY266" fmla="*/ 2423160 h 3710940"/>
                  <a:gd name="connsiteX267" fmla="*/ 3512820 w 8054340"/>
                  <a:gd name="connsiteY267" fmla="*/ 2385060 h 3710940"/>
                  <a:gd name="connsiteX268" fmla="*/ 3535680 w 8054340"/>
                  <a:gd name="connsiteY268" fmla="*/ 2377440 h 3710940"/>
                  <a:gd name="connsiteX269" fmla="*/ 3581400 w 8054340"/>
                  <a:gd name="connsiteY269" fmla="*/ 2354580 h 3710940"/>
                  <a:gd name="connsiteX270" fmla="*/ 3535680 w 8054340"/>
                  <a:gd name="connsiteY270" fmla="*/ 2301240 h 3710940"/>
                  <a:gd name="connsiteX271" fmla="*/ 3505200 w 8054340"/>
                  <a:gd name="connsiteY271" fmla="*/ 2255520 h 3710940"/>
                  <a:gd name="connsiteX272" fmla="*/ 3520440 w 8054340"/>
                  <a:gd name="connsiteY272" fmla="*/ 2186940 h 3710940"/>
                  <a:gd name="connsiteX273" fmla="*/ 3543300 w 8054340"/>
                  <a:gd name="connsiteY273" fmla="*/ 2171700 h 3710940"/>
                  <a:gd name="connsiteX274" fmla="*/ 3604260 w 8054340"/>
                  <a:gd name="connsiteY274" fmla="*/ 2103120 h 3710940"/>
                  <a:gd name="connsiteX275" fmla="*/ 3627120 w 8054340"/>
                  <a:gd name="connsiteY275" fmla="*/ 2080260 h 3710940"/>
                  <a:gd name="connsiteX276" fmla="*/ 3642360 w 8054340"/>
                  <a:gd name="connsiteY276" fmla="*/ 2057400 h 3710940"/>
                  <a:gd name="connsiteX277" fmla="*/ 3688080 w 8054340"/>
                  <a:gd name="connsiteY277" fmla="*/ 2026920 h 3710940"/>
                  <a:gd name="connsiteX278" fmla="*/ 3718560 w 8054340"/>
                  <a:gd name="connsiteY278" fmla="*/ 1981200 h 3710940"/>
                  <a:gd name="connsiteX279" fmla="*/ 3749040 w 8054340"/>
                  <a:gd name="connsiteY279" fmla="*/ 1958340 h 3710940"/>
                  <a:gd name="connsiteX280" fmla="*/ 3802380 w 8054340"/>
                  <a:gd name="connsiteY280" fmla="*/ 1905000 h 3710940"/>
                  <a:gd name="connsiteX281" fmla="*/ 3810000 w 8054340"/>
                  <a:gd name="connsiteY281" fmla="*/ 1874520 h 3710940"/>
                  <a:gd name="connsiteX282" fmla="*/ 3848100 w 8054340"/>
                  <a:gd name="connsiteY282" fmla="*/ 1828800 h 3710940"/>
                  <a:gd name="connsiteX283" fmla="*/ 3863340 w 8054340"/>
                  <a:gd name="connsiteY283" fmla="*/ 1775460 h 3710940"/>
                  <a:gd name="connsiteX284" fmla="*/ 3878580 w 8054340"/>
                  <a:gd name="connsiteY284" fmla="*/ 1729740 h 3710940"/>
                  <a:gd name="connsiteX285" fmla="*/ 3886200 w 8054340"/>
                  <a:gd name="connsiteY285" fmla="*/ 1706880 h 3710940"/>
                  <a:gd name="connsiteX286" fmla="*/ 3909060 w 8054340"/>
                  <a:gd name="connsiteY286" fmla="*/ 1645920 h 3710940"/>
                  <a:gd name="connsiteX287" fmla="*/ 3947160 w 8054340"/>
                  <a:gd name="connsiteY287" fmla="*/ 1600200 h 3710940"/>
                  <a:gd name="connsiteX288" fmla="*/ 3977640 w 8054340"/>
                  <a:gd name="connsiteY288" fmla="*/ 1562100 h 3710940"/>
                  <a:gd name="connsiteX289" fmla="*/ 3992880 w 8054340"/>
                  <a:gd name="connsiteY289" fmla="*/ 1539240 h 3710940"/>
                  <a:gd name="connsiteX290" fmla="*/ 4015740 w 8054340"/>
                  <a:gd name="connsiteY290" fmla="*/ 1516380 h 3710940"/>
                  <a:gd name="connsiteX291" fmla="*/ 4030980 w 8054340"/>
                  <a:gd name="connsiteY291" fmla="*/ 1493520 h 3710940"/>
                  <a:gd name="connsiteX292" fmla="*/ 4046220 w 8054340"/>
                  <a:gd name="connsiteY292" fmla="*/ 1447800 h 3710940"/>
                  <a:gd name="connsiteX293" fmla="*/ 4053840 w 8054340"/>
                  <a:gd name="connsiteY293" fmla="*/ 1371600 h 3710940"/>
                  <a:gd name="connsiteX294" fmla="*/ 4084320 w 8054340"/>
                  <a:gd name="connsiteY294" fmla="*/ 1325880 h 3710940"/>
                  <a:gd name="connsiteX295" fmla="*/ 4107180 w 8054340"/>
                  <a:gd name="connsiteY295" fmla="*/ 1280160 h 3710940"/>
                  <a:gd name="connsiteX296" fmla="*/ 4130040 w 8054340"/>
                  <a:gd name="connsiteY296" fmla="*/ 1257300 h 3710940"/>
                  <a:gd name="connsiteX297" fmla="*/ 4145280 w 8054340"/>
                  <a:gd name="connsiteY297" fmla="*/ 1234440 h 3710940"/>
                  <a:gd name="connsiteX298" fmla="*/ 4160520 w 8054340"/>
                  <a:gd name="connsiteY298" fmla="*/ 1188720 h 3710940"/>
                  <a:gd name="connsiteX299" fmla="*/ 4168140 w 8054340"/>
                  <a:gd name="connsiteY299" fmla="*/ 1135380 h 3710940"/>
                  <a:gd name="connsiteX300" fmla="*/ 4175760 w 8054340"/>
                  <a:gd name="connsiteY300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970520 w 8054340"/>
                  <a:gd name="connsiteY170" fmla="*/ 3589020 h 3710940"/>
                  <a:gd name="connsiteX171" fmla="*/ 7437438 w 8054340"/>
                  <a:gd name="connsiteY171" fmla="*/ 3655695 h 3710940"/>
                  <a:gd name="connsiteX172" fmla="*/ 6470922 w 8054340"/>
                  <a:gd name="connsiteY172" fmla="*/ 3682683 h 3710940"/>
                  <a:gd name="connsiteX173" fmla="*/ 4328160 w 8054340"/>
                  <a:gd name="connsiteY173" fmla="*/ 3710940 h 3710940"/>
                  <a:gd name="connsiteX174" fmla="*/ 3002280 w 8054340"/>
                  <a:gd name="connsiteY174" fmla="*/ 3657600 h 3710940"/>
                  <a:gd name="connsiteX175" fmla="*/ 2895600 w 8054340"/>
                  <a:gd name="connsiteY175" fmla="*/ 3649980 h 3710940"/>
                  <a:gd name="connsiteX176" fmla="*/ 2125980 w 8054340"/>
                  <a:gd name="connsiteY176" fmla="*/ 3634740 h 3710940"/>
                  <a:gd name="connsiteX177" fmla="*/ 1866900 w 8054340"/>
                  <a:gd name="connsiteY177" fmla="*/ 3619500 h 3710940"/>
                  <a:gd name="connsiteX178" fmla="*/ 1790700 w 8054340"/>
                  <a:gd name="connsiteY178" fmla="*/ 3611880 h 3710940"/>
                  <a:gd name="connsiteX179" fmla="*/ 1752600 w 8054340"/>
                  <a:gd name="connsiteY179" fmla="*/ 3604260 h 3710940"/>
                  <a:gd name="connsiteX180" fmla="*/ 1699260 w 8054340"/>
                  <a:gd name="connsiteY180" fmla="*/ 3596640 h 3710940"/>
                  <a:gd name="connsiteX181" fmla="*/ 1280160 w 8054340"/>
                  <a:gd name="connsiteY181" fmla="*/ 3566160 h 3710940"/>
                  <a:gd name="connsiteX182" fmla="*/ 975360 w 8054340"/>
                  <a:gd name="connsiteY182" fmla="*/ 3573780 h 3710940"/>
                  <a:gd name="connsiteX183" fmla="*/ 701040 w 8054340"/>
                  <a:gd name="connsiteY183" fmla="*/ 3589020 h 3710940"/>
                  <a:gd name="connsiteX184" fmla="*/ 670560 w 8054340"/>
                  <a:gd name="connsiteY184" fmla="*/ 3581400 h 3710940"/>
                  <a:gd name="connsiteX185" fmla="*/ 716280 w 8054340"/>
                  <a:gd name="connsiteY185" fmla="*/ 3535680 h 3710940"/>
                  <a:gd name="connsiteX186" fmla="*/ 502920 w 8054340"/>
                  <a:gd name="connsiteY186" fmla="*/ 3520440 h 3710940"/>
                  <a:gd name="connsiteX187" fmla="*/ 480060 w 8054340"/>
                  <a:gd name="connsiteY187" fmla="*/ 3512820 h 3710940"/>
                  <a:gd name="connsiteX188" fmla="*/ 0 w 8054340"/>
                  <a:gd name="connsiteY188" fmla="*/ 3498533 h 3710940"/>
                  <a:gd name="connsiteX189" fmla="*/ 133350 w 8054340"/>
                  <a:gd name="connsiteY189" fmla="*/ 3445838 h 3710940"/>
                  <a:gd name="connsiteX190" fmla="*/ 212090 w 8054340"/>
                  <a:gd name="connsiteY190" fmla="*/ 3450437 h 3710940"/>
                  <a:gd name="connsiteX191" fmla="*/ 358140 w 8054340"/>
                  <a:gd name="connsiteY191" fmla="*/ 3421380 h 3710940"/>
                  <a:gd name="connsiteX192" fmla="*/ 403860 w 8054340"/>
                  <a:gd name="connsiteY192" fmla="*/ 3406140 h 3710940"/>
                  <a:gd name="connsiteX193" fmla="*/ 426720 w 8054340"/>
                  <a:gd name="connsiteY193" fmla="*/ 3398520 h 3710940"/>
                  <a:gd name="connsiteX194" fmla="*/ 457200 w 8054340"/>
                  <a:gd name="connsiteY194" fmla="*/ 3390900 h 3710940"/>
                  <a:gd name="connsiteX195" fmla="*/ 525780 w 8054340"/>
                  <a:gd name="connsiteY195" fmla="*/ 3375660 h 3710940"/>
                  <a:gd name="connsiteX196" fmla="*/ 548640 w 8054340"/>
                  <a:gd name="connsiteY196" fmla="*/ 3360420 h 3710940"/>
                  <a:gd name="connsiteX197" fmla="*/ 563880 w 8054340"/>
                  <a:gd name="connsiteY197" fmla="*/ 3337560 h 3710940"/>
                  <a:gd name="connsiteX198" fmla="*/ 579120 w 8054340"/>
                  <a:gd name="connsiteY198" fmla="*/ 3291840 h 3710940"/>
                  <a:gd name="connsiteX199" fmla="*/ 601980 w 8054340"/>
                  <a:gd name="connsiteY199" fmla="*/ 3284220 h 3710940"/>
                  <a:gd name="connsiteX200" fmla="*/ 629285 w 8054340"/>
                  <a:gd name="connsiteY200" fmla="*/ 3246120 h 3710940"/>
                  <a:gd name="connsiteX201" fmla="*/ 752475 w 8054340"/>
                  <a:gd name="connsiteY201" fmla="*/ 3225483 h 3710940"/>
                  <a:gd name="connsiteX202" fmla="*/ 814388 w 8054340"/>
                  <a:gd name="connsiteY202" fmla="*/ 3200083 h 3710940"/>
                  <a:gd name="connsiteX203" fmla="*/ 822960 w 8054340"/>
                  <a:gd name="connsiteY203" fmla="*/ 3108960 h 3710940"/>
                  <a:gd name="connsiteX204" fmla="*/ 838200 w 8054340"/>
                  <a:gd name="connsiteY204" fmla="*/ 3086100 h 3710940"/>
                  <a:gd name="connsiteX205" fmla="*/ 883920 w 8054340"/>
                  <a:gd name="connsiteY205" fmla="*/ 3048000 h 3710940"/>
                  <a:gd name="connsiteX206" fmla="*/ 914400 w 8054340"/>
                  <a:gd name="connsiteY206" fmla="*/ 3040380 h 3710940"/>
                  <a:gd name="connsiteX207" fmla="*/ 967740 w 8054340"/>
                  <a:gd name="connsiteY207" fmla="*/ 2979420 h 3710940"/>
                  <a:gd name="connsiteX208" fmla="*/ 990600 w 8054340"/>
                  <a:gd name="connsiteY208" fmla="*/ 2933700 h 3710940"/>
                  <a:gd name="connsiteX209" fmla="*/ 1005840 w 8054340"/>
                  <a:gd name="connsiteY209" fmla="*/ 2880360 h 3710940"/>
                  <a:gd name="connsiteX210" fmla="*/ 1028700 w 8054340"/>
                  <a:gd name="connsiteY210" fmla="*/ 2872740 h 3710940"/>
                  <a:gd name="connsiteX211" fmla="*/ 1089660 w 8054340"/>
                  <a:gd name="connsiteY211" fmla="*/ 2865120 h 3710940"/>
                  <a:gd name="connsiteX212" fmla="*/ 1135380 w 8054340"/>
                  <a:gd name="connsiteY212" fmla="*/ 2842260 h 3710940"/>
                  <a:gd name="connsiteX213" fmla="*/ 1196340 w 8054340"/>
                  <a:gd name="connsiteY213" fmla="*/ 2788920 h 3710940"/>
                  <a:gd name="connsiteX214" fmla="*/ 1318260 w 8054340"/>
                  <a:gd name="connsiteY214" fmla="*/ 2750820 h 3710940"/>
                  <a:gd name="connsiteX215" fmla="*/ 1394460 w 8054340"/>
                  <a:gd name="connsiteY215" fmla="*/ 2727960 h 3710940"/>
                  <a:gd name="connsiteX216" fmla="*/ 1417320 w 8054340"/>
                  <a:gd name="connsiteY216" fmla="*/ 2720340 h 3710940"/>
                  <a:gd name="connsiteX217" fmla="*/ 1478280 w 8054340"/>
                  <a:gd name="connsiteY217" fmla="*/ 2689860 h 3710940"/>
                  <a:gd name="connsiteX218" fmla="*/ 1508760 w 8054340"/>
                  <a:gd name="connsiteY218" fmla="*/ 2644140 h 3710940"/>
                  <a:gd name="connsiteX219" fmla="*/ 1531620 w 8054340"/>
                  <a:gd name="connsiteY219" fmla="*/ 2636520 h 3710940"/>
                  <a:gd name="connsiteX220" fmla="*/ 1554480 w 8054340"/>
                  <a:gd name="connsiteY220" fmla="*/ 2590800 h 3710940"/>
                  <a:gd name="connsiteX221" fmla="*/ 1577340 w 8054340"/>
                  <a:gd name="connsiteY221" fmla="*/ 2545080 h 3710940"/>
                  <a:gd name="connsiteX222" fmla="*/ 1600200 w 8054340"/>
                  <a:gd name="connsiteY222" fmla="*/ 2529840 h 3710940"/>
                  <a:gd name="connsiteX223" fmla="*/ 1615440 w 8054340"/>
                  <a:gd name="connsiteY223" fmla="*/ 2506980 h 3710940"/>
                  <a:gd name="connsiteX224" fmla="*/ 1684020 w 8054340"/>
                  <a:gd name="connsiteY224" fmla="*/ 2453640 h 3710940"/>
                  <a:gd name="connsiteX225" fmla="*/ 1729740 w 8054340"/>
                  <a:gd name="connsiteY225" fmla="*/ 2438400 h 3710940"/>
                  <a:gd name="connsiteX226" fmla="*/ 1752600 w 8054340"/>
                  <a:gd name="connsiteY226" fmla="*/ 2446020 h 3710940"/>
                  <a:gd name="connsiteX227" fmla="*/ 1775460 w 8054340"/>
                  <a:gd name="connsiteY227" fmla="*/ 2537460 h 3710940"/>
                  <a:gd name="connsiteX228" fmla="*/ 1790700 w 8054340"/>
                  <a:gd name="connsiteY228" fmla="*/ 2583180 h 3710940"/>
                  <a:gd name="connsiteX229" fmla="*/ 1821180 w 8054340"/>
                  <a:gd name="connsiteY229" fmla="*/ 2606040 h 3710940"/>
                  <a:gd name="connsiteX230" fmla="*/ 1866900 w 8054340"/>
                  <a:gd name="connsiteY230" fmla="*/ 2636520 h 3710940"/>
                  <a:gd name="connsiteX231" fmla="*/ 1912620 w 8054340"/>
                  <a:gd name="connsiteY231" fmla="*/ 2682240 h 3710940"/>
                  <a:gd name="connsiteX232" fmla="*/ 1935480 w 8054340"/>
                  <a:gd name="connsiteY232" fmla="*/ 2727960 h 3710940"/>
                  <a:gd name="connsiteX233" fmla="*/ 1943100 w 8054340"/>
                  <a:gd name="connsiteY233" fmla="*/ 2750820 h 3710940"/>
                  <a:gd name="connsiteX234" fmla="*/ 1965960 w 8054340"/>
                  <a:gd name="connsiteY234" fmla="*/ 2758440 h 3710940"/>
                  <a:gd name="connsiteX235" fmla="*/ 1988820 w 8054340"/>
                  <a:gd name="connsiteY235" fmla="*/ 2773680 h 3710940"/>
                  <a:gd name="connsiteX236" fmla="*/ 2034540 w 8054340"/>
                  <a:gd name="connsiteY236" fmla="*/ 2788920 h 3710940"/>
                  <a:gd name="connsiteX237" fmla="*/ 2065020 w 8054340"/>
                  <a:gd name="connsiteY237" fmla="*/ 2811780 h 3710940"/>
                  <a:gd name="connsiteX238" fmla="*/ 2217420 w 8054340"/>
                  <a:gd name="connsiteY238" fmla="*/ 2796540 h 3710940"/>
                  <a:gd name="connsiteX239" fmla="*/ 2286000 w 8054340"/>
                  <a:gd name="connsiteY239" fmla="*/ 2788920 h 3710940"/>
                  <a:gd name="connsiteX240" fmla="*/ 2308860 w 8054340"/>
                  <a:gd name="connsiteY240" fmla="*/ 2781300 h 3710940"/>
                  <a:gd name="connsiteX241" fmla="*/ 2354580 w 8054340"/>
                  <a:gd name="connsiteY241" fmla="*/ 2750820 h 3710940"/>
                  <a:gd name="connsiteX242" fmla="*/ 2369820 w 8054340"/>
                  <a:gd name="connsiteY242" fmla="*/ 2727960 h 3710940"/>
                  <a:gd name="connsiteX243" fmla="*/ 2438400 w 8054340"/>
                  <a:gd name="connsiteY243" fmla="*/ 2735580 h 3710940"/>
                  <a:gd name="connsiteX244" fmla="*/ 2484120 w 8054340"/>
                  <a:gd name="connsiteY244" fmla="*/ 2766060 h 3710940"/>
                  <a:gd name="connsiteX245" fmla="*/ 2522220 w 8054340"/>
                  <a:gd name="connsiteY245" fmla="*/ 2819400 h 3710940"/>
                  <a:gd name="connsiteX246" fmla="*/ 2606040 w 8054340"/>
                  <a:gd name="connsiteY246" fmla="*/ 2811780 h 3710940"/>
                  <a:gd name="connsiteX247" fmla="*/ 2651760 w 8054340"/>
                  <a:gd name="connsiteY247" fmla="*/ 2781300 h 3710940"/>
                  <a:gd name="connsiteX248" fmla="*/ 2667000 w 8054340"/>
                  <a:gd name="connsiteY248" fmla="*/ 2758440 h 3710940"/>
                  <a:gd name="connsiteX249" fmla="*/ 2712720 w 8054340"/>
                  <a:gd name="connsiteY249" fmla="*/ 2743200 h 3710940"/>
                  <a:gd name="connsiteX250" fmla="*/ 2735580 w 8054340"/>
                  <a:gd name="connsiteY250" fmla="*/ 2735580 h 3710940"/>
                  <a:gd name="connsiteX251" fmla="*/ 2758440 w 8054340"/>
                  <a:gd name="connsiteY251" fmla="*/ 2720340 h 3710940"/>
                  <a:gd name="connsiteX252" fmla="*/ 2842260 w 8054340"/>
                  <a:gd name="connsiteY252" fmla="*/ 2705100 h 3710940"/>
                  <a:gd name="connsiteX253" fmla="*/ 2918460 w 8054340"/>
                  <a:gd name="connsiteY253" fmla="*/ 2682240 h 3710940"/>
                  <a:gd name="connsiteX254" fmla="*/ 2926080 w 8054340"/>
                  <a:gd name="connsiteY254" fmla="*/ 2606040 h 3710940"/>
                  <a:gd name="connsiteX255" fmla="*/ 2948940 w 8054340"/>
                  <a:gd name="connsiteY255" fmla="*/ 2613660 h 3710940"/>
                  <a:gd name="connsiteX256" fmla="*/ 3124200 w 8054340"/>
                  <a:gd name="connsiteY256" fmla="*/ 2606040 h 3710940"/>
                  <a:gd name="connsiteX257" fmla="*/ 3200400 w 8054340"/>
                  <a:gd name="connsiteY257" fmla="*/ 2590800 h 3710940"/>
                  <a:gd name="connsiteX258" fmla="*/ 3223260 w 8054340"/>
                  <a:gd name="connsiteY258" fmla="*/ 2575560 h 3710940"/>
                  <a:gd name="connsiteX259" fmla="*/ 3238500 w 8054340"/>
                  <a:gd name="connsiteY259" fmla="*/ 2552700 h 3710940"/>
                  <a:gd name="connsiteX260" fmla="*/ 3314700 w 8054340"/>
                  <a:gd name="connsiteY260" fmla="*/ 2529840 h 3710940"/>
                  <a:gd name="connsiteX261" fmla="*/ 3390900 w 8054340"/>
                  <a:gd name="connsiteY261" fmla="*/ 2522220 h 3710940"/>
                  <a:gd name="connsiteX262" fmla="*/ 3436620 w 8054340"/>
                  <a:gd name="connsiteY262" fmla="*/ 2499360 h 3710940"/>
                  <a:gd name="connsiteX263" fmla="*/ 3451860 w 8054340"/>
                  <a:gd name="connsiteY263" fmla="*/ 2476500 h 3710940"/>
                  <a:gd name="connsiteX264" fmla="*/ 3459480 w 8054340"/>
                  <a:gd name="connsiteY264" fmla="*/ 2453640 h 3710940"/>
                  <a:gd name="connsiteX265" fmla="*/ 3467100 w 8054340"/>
                  <a:gd name="connsiteY265" fmla="*/ 2423160 h 3710940"/>
                  <a:gd name="connsiteX266" fmla="*/ 3512820 w 8054340"/>
                  <a:gd name="connsiteY266" fmla="*/ 2385060 h 3710940"/>
                  <a:gd name="connsiteX267" fmla="*/ 3535680 w 8054340"/>
                  <a:gd name="connsiteY267" fmla="*/ 2377440 h 3710940"/>
                  <a:gd name="connsiteX268" fmla="*/ 3581400 w 8054340"/>
                  <a:gd name="connsiteY268" fmla="*/ 2354580 h 3710940"/>
                  <a:gd name="connsiteX269" fmla="*/ 3535680 w 8054340"/>
                  <a:gd name="connsiteY269" fmla="*/ 2301240 h 3710940"/>
                  <a:gd name="connsiteX270" fmla="*/ 3505200 w 8054340"/>
                  <a:gd name="connsiteY270" fmla="*/ 2255520 h 3710940"/>
                  <a:gd name="connsiteX271" fmla="*/ 3520440 w 8054340"/>
                  <a:gd name="connsiteY271" fmla="*/ 2186940 h 3710940"/>
                  <a:gd name="connsiteX272" fmla="*/ 3543300 w 8054340"/>
                  <a:gd name="connsiteY272" fmla="*/ 2171700 h 3710940"/>
                  <a:gd name="connsiteX273" fmla="*/ 3604260 w 8054340"/>
                  <a:gd name="connsiteY273" fmla="*/ 2103120 h 3710940"/>
                  <a:gd name="connsiteX274" fmla="*/ 3627120 w 8054340"/>
                  <a:gd name="connsiteY274" fmla="*/ 2080260 h 3710940"/>
                  <a:gd name="connsiteX275" fmla="*/ 3642360 w 8054340"/>
                  <a:gd name="connsiteY275" fmla="*/ 2057400 h 3710940"/>
                  <a:gd name="connsiteX276" fmla="*/ 3688080 w 8054340"/>
                  <a:gd name="connsiteY276" fmla="*/ 2026920 h 3710940"/>
                  <a:gd name="connsiteX277" fmla="*/ 3718560 w 8054340"/>
                  <a:gd name="connsiteY277" fmla="*/ 1981200 h 3710940"/>
                  <a:gd name="connsiteX278" fmla="*/ 3749040 w 8054340"/>
                  <a:gd name="connsiteY278" fmla="*/ 1958340 h 3710940"/>
                  <a:gd name="connsiteX279" fmla="*/ 3802380 w 8054340"/>
                  <a:gd name="connsiteY279" fmla="*/ 1905000 h 3710940"/>
                  <a:gd name="connsiteX280" fmla="*/ 3810000 w 8054340"/>
                  <a:gd name="connsiteY280" fmla="*/ 1874520 h 3710940"/>
                  <a:gd name="connsiteX281" fmla="*/ 3848100 w 8054340"/>
                  <a:gd name="connsiteY281" fmla="*/ 1828800 h 3710940"/>
                  <a:gd name="connsiteX282" fmla="*/ 3863340 w 8054340"/>
                  <a:gd name="connsiteY282" fmla="*/ 1775460 h 3710940"/>
                  <a:gd name="connsiteX283" fmla="*/ 3878580 w 8054340"/>
                  <a:gd name="connsiteY283" fmla="*/ 1729740 h 3710940"/>
                  <a:gd name="connsiteX284" fmla="*/ 3886200 w 8054340"/>
                  <a:gd name="connsiteY284" fmla="*/ 1706880 h 3710940"/>
                  <a:gd name="connsiteX285" fmla="*/ 3909060 w 8054340"/>
                  <a:gd name="connsiteY285" fmla="*/ 1645920 h 3710940"/>
                  <a:gd name="connsiteX286" fmla="*/ 3947160 w 8054340"/>
                  <a:gd name="connsiteY286" fmla="*/ 1600200 h 3710940"/>
                  <a:gd name="connsiteX287" fmla="*/ 3977640 w 8054340"/>
                  <a:gd name="connsiteY287" fmla="*/ 1562100 h 3710940"/>
                  <a:gd name="connsiteX288" fmla="*/ 3992880 w 8054340"/>
                  <a:gd name="connsiteY288" fmla="*/ 1539240 h 3710940"/>
                  <a:gd name="connsiteX289" fmla="*/ 4015740 w 8054340"/>
                  <a:gd name="connsiteY289" fmla="*/ 1516380 h 3710940"/>
                  <a:gd name="connsiteX290" fmla="*/ 4030980 w 8054340"/>
                  <a:gd name="connsiteY290" fmla="*/ 1493520 h 3710940"/>
                  <a:gd name="connsiteX291" fmla="*/ 4046220 w 8054340"/>
                  <a:gd name="connsiteY291" fmla="*/ 1447800 h 3710940"/>
                  <a:gd name="connsiteX292" fmla="*/ 4053840 w 8054340"/>
                  <a:gd name="connsiteY292" fmla="*/ 1371600 h 3710940"/>
                  <a:gd name="connsiteX293" fmla="*/ 4084320 w 8054340"/>
                  <a:gd name="connsiteY293" fmla="*/ 1325880 h 3710940"/>
                  <a:gd name="connsiteX294" fmla="*/ 4107180 w 8054340"/>
                  <a:gd name="connsiteY294" fmla="*/ 1280160 h 3710940"/>
                  <a:gd name="connsiteX295" fmla="*/ 4130040 w 8054340"/>
                  <a:gd name="connsiteY295" fmla="*/ 1257300 h 3710940"/>
                  <a:gd name="connsiteX296" fmla="*/ 4145280 w 8054340"/>
                  <a:gd name="connsiteY296" fmla="*/ 1234440 h 3710940"/>
                  <a:gd name="connsiteX297" fmla="*/ 4160520 w 8054340"/>
                  <a:gd name="connsiteY297" fmla="*/ 1188720 h 3710940"/>
                  <a:gd name="connsiteX298" fmla="*/ 4168140 w 8054340"/>
                  <a:gd name="connsiteY298" fmla="*/ 1135380 h 3710940"/>
                  <a:gd name="connsiteX299" fmla="*/ 4175760 w 8054340"/>
                  <a:gd name="connsiteY299" fmla="*/ 1097280 h 3710940"/>
                  <a:gd name="connsiteX0" fmla="*/ 4175760 w 8054340"/>
                  <a:gd name="connsiteY0" fmla="*/ 1097280 h 3710940"/>
                  <a:gd name="connsiteX1" fmla="*/ 4206240 w 8054340"/>
                  <a:gd name="connsiteY1" fmla="*/ 1104900 h 3710940"/>
                  <a:gd name="connsiteX2" fmla="*/ 4282440 w 8054340"/>
                  <a:gd name="connsiteY2" fmla="*/ 1120140 h 3710940"/>
                  <a:gd name="connsiteX3" fmla="*/ 4312920 w 8054340"/>
                  <a:gd name="connsiteY3" fmla="*/ 1165860 h 3710940"/>
                  <a:gd name="connsiteX4" fmla="*/ 4358640 w 8054340"/>
                  <a:gd name="connsiteY4" fmla="*/ 1257300 h 3710940"/>
                  <a:gd name="connsiteX5" fmla="*/ 4373880 w 8054340"/>
                  <a:gd name="connsiteY5" fmla="*/ 1280160 h 3710940"/>
                  <a:gd name="connsiteX6" fmla="*/ 4396740 w 8054340"/>
                  <a:gd name="connsiteY6" fmla="*/ 1287780 h 3710940"/>
                  <a:gd name="connsiteX7" fmla="*/ 4411980 w 8054340"/>
                  <a:gd name="connsiteY7" fmla="*/ 1310640 h 3710940"/>
                  <a:gd name="connsiteX8" fmla="*/ 4465320 w 8054340"/>
                  <a:gd name="connsiteY8" fmla="*/ 1325880 h 3710940"/>
                  <a:gd name="connsiteX9" fmla="*/ 4541520 w 8054340"/>
                  <a:gd name="connsiteY9" fmla="*/ 1318260 h 3710940"/>
                  <a:gd name="connsiteX10" fmla="*/ 4556760 w 8054340"/>
                  <a:gd name="connsiteY10" fmla="*/ 1272540 h 3710940"/>
                  <a:gd name="connsiteX11" fmla="*/ 4579620 w 8054340"/>
                  <a:gd name="connsiteY11" fmla="*/ 1257300 h 3710940"/>
                  <a:gd name="connsiteX12" fmla="*/ 4594860 w 8054340"/>
                  <a:gd name="connsiteY12" fmla="*/ 1211580 h 3710940"/>
                  <a:gd name="connsiteX13" fmla="*/ 4602480 w 8054340"/>
                  <a:gd name="connsiteY13" fmla="*/ 1181100 h 3710940"/>
                  <a:gd name="connsiteX14" fmla="*/ 4617720 w 8054340"/>
                  <a:gd name="connsiteY14" fmla="*/ 1135380 h 3710940"/>
                  <a:gd name="connsiteX15" fmla="*/ 4625340 w 8054340"/>
                  <a:gd name="connsiteY15" fmla="*/ 1112520 h 3710940"/>
                  <a:gd name="connsiteX16" fmla="*/ 4632960 w 8054340"/>
                  <a:gd name="connsiteY16" fmla="*/ 1082040 h 3710940"/>
                  <a:gd name="connsiteX17" fmla="*/ 4678680 w 8054340"/>
                  <a:gd name="connsiteY17" fmla="*/ 1059180 h 3710940"/>
                  <a:gd name="connsiteX18" fmla="*/ 4701540 w 8054340"/>
                  <a:gd name="connsiteY18" fmla="*/ 1013460 h 3710940"/>
                  <a:gd name="connsiteX19" fmla="*/ 4732020 w 8054340"/>
                  <a:gd name="connsiteY19" fmla="*/ 944880 h 3710940"/>
                  <a:gd name="connsiteX20" fmla="*/ 4747260 w 8054340"/>
                  <a:gd name="connsiteY20" fmla="*/ 876300 h 3710940"/>
                  <a:gd name="connsiteX21" fmla="*/ 4762500 w 8054340"/>
                  <a:gd name="connsiteY21" fmla="*/ 830580 h 3710940"/>
                  <a:gd name="connsiteX22" fmla="*/ 4777740 w 8054340"/>
                  <a:gd name="connsiteY22" fmla="*/ 807720 h 3710940"/>
                  <a:gd name="connsiteX23" fmla="*/ 4800600 w 8054340"/>
                  <a:gd name="connsiteY23" fmla="*/ 800100 h 3710940"/>
                  <a:gd name="connsiteX24" fmla="*/ 4823460 w 8054340"/>
                  <a:gd name="connsiteY24" fmla="*/ 807720 h 3710940"/>
                  <a:gd name="connsiteX25" fmla="*/ 4869180 w 8054340"/>
                  <a:gd name="connsiteY25" fmla="*/ 838200 h 3710940"/>
                  <a:gd name="connsiteX26" fmla="*/ 4914900 w 8054340"/>
                  <a:gd name="connsiteY26" fmla="*/ 861060 h 3710940"/>
                  <a:gd name="connsiteX27" fmla="*/ 4960620 w 8054340"/>
                  <a:gd name="connsiteY27" fmla="*/ 883920 h 3710940"/>
                  <a:gd name="connsiteX28" fmla="*/ 4983480 w 8054340"/>
                  <a:gd name="connsiteY28" fmla="*/ 876300 h 3710940"/>
                  <a:gd name="connsiteX29" fmla="*/ 4991100 w 8054340"/>
                  <a:gd name="connsiteY29" fmla="*/ 830580 h 3710940"/>
                  <a:gd name="connsiteX30" fmla="*/ 4998720 w 8054340"/>
                  <a:gd name="connsiteY30" fmla="*/ 800100 h 3710940"/>
                  <a:gd name="connsiteX31" fmla="*/ 5052060 w 8054340"/>
                  <a:gd name="connsiteY31" fmla="*/ 739140 h 3710940"/>
                  <a:gd name="connsiteX32" fmla="*/ 5074920 w 8054340"/>
                  <a:gd name="connsiteY32" fmla="*/ 693420 h 3710940"/>
                  <a:gd name="connsiteX33" fmla="*/ 5082540 w 8054340"/>
                  <a:gd name="connsiteY33" fmla="*/ 670560 h 3710940"/>
                  <a:gd name="connsiteX34" fmla="*/ 5128260 w 8054340"/>
                  <a:gd name="connsiteY34" fmla="*/ 655320 h 3710940"/>
                  <a:gd name="connsiteX35" fmla="*/ 5181600 w 8054340"/>
                  <a:gd name="connsiteY35" fmla="*/ 640080 h 3710940"/>
                  <a:gd name="connsiteX36" fmla="*/ 5257800 w 8054340"/>
                  <a:gd name="connsiteY36" fmla="*/ 617220 h 3710940"/>
                  <a:gd name="connsiteX37" fmla="*/ 5273040 w 8054340"/>
                  <a:gd name="connsiteY37" fmla="*/ 571500 h 3710940"/>
                  <a:gd name="connsiteX38" fmla="*/ 5280660 w 8054340"/>
                  <a:gd name="connsiteY38" fmla="*/ 548640 h 3710940"/>
                  <a:gd name="connsiteX39" fmla="*/ 5273040 w 8054340"/>
                  <a:gd name="connsiteY39" fmla="*/ 525780 h 3710940"/>
                  <a:gd name="connsiteX40" fmla="*/ 5295900 w 8054340"/>
                  <a:gd name="connsiteY40" fmla="*/ 480060 h 3710940"/>
                  <a:gd name="connsiteX41" fmla="*/ 5341620 w 8054340"/>
                  <a:gd name="connsiteY41" fmla="*/ 449580 h 3710940"/>
                  <a:gd name="connsiteX42" fmla="*/ 5364480 w 8054340"/>
                  <a:gd name="connsiteY42" fmla="*/ 434340 h 3710940"/>
                  <a:gd name="connsiteX43" fmla="*/ 5387340 w 8054340"/>
                  <a:gd name="connsiteY43" fmla="*/ 388620 h 3710940"/>
                  <a:gd name="connsiteX44" fmla="*/ 5402580 w 8054340"/>
                  <a:gd name="connsiteY44" fmla="*/ 365760 h 3710940"/>
                  <a:gd name="connsiteX45" fmla="*/ 5417820 w 8054340"/>
                  <a:gd name="connsiteY45" fmla="*/ 152400 h 3710940"/>
                  <a:gd name="connsiteX46" fmla="*/ 5433060 w 8054340"/>
                  <a:gd name="connsiteY46" fmla="*/ 106680 h 3710940"/>
                  <a:gd name="connsiteX47" fmla="*/ 5455920 w 8054340"/>
                  <a:gd name="connsiteY47" fmla="*/ 83820 h 3710940"/>
                  <a:gd name="connsiteX48" fmla="*/ 5486400 w 8054340"/>
                  <a:gd name="connsiteY48" fmla="*/ 15240 h 3710940"/>
                  <a:gd name="connsiteX49" fmla="*/ 5509260 w 8054340"/>
                  <a:gd name="connsiteY49" fmla="*/ 0 h 3710940"/>
                  <a:gd name="connsiteX50" fmla="*/ 5532120 w 8054340"/>
                  <a:gd name="connsiteY50" fmla="*/ 15240 h 3710940"/>
                  <a:gd name="connsiteX51" fmla="*/ 5593080 w 8054340"/>
                  <a:gd name="connsiteY51" fmla="*/ 30480 h 3710940"/>
                  <a:gd name="connsiteX52" fmla="*/ 5638800 w 8054340"/>
                  <a:gd name="connsiteY52" fmla="*/ 60960 h 3710940"/>
                  <a:gd name="connsiteX53" fmla="*/ 5661660 w 8054340"/>
                  <a:gd name="connsiteY53" fmla="*/ 76200 h 3710940"/>
                  <a:gd name="connsiteX54" fmla="*/ 5715000 w 8054340"/>
                  <a:gd name="connsiteY54" fmla="*/ 137160 h 3710940"/>
                  <a:gd name="connsiteX55" fmla="*/ 5745480 w 8054340"/>
                  <a:gd name="connsiteY55" fmla="*/ 175260 h 3710940"/>
                  <a:gd name="connsiteX56" fmla="*/ 5753100 w 8054340"/>
                  <a:gd name="connsiteY56" fmla="*/ 198120 h 3710940"/>
                  <a:gd name="connsiteX57" fmla="*/ 5798820 w 8054340"/>
                  <a:gd name="connsiteY57" fmla="*/ 228600 h 3710940"/>
                  <a:gd name="connsiteX58" fmla="*/ 5844540 w 8054340"/>
                  <a:gd name="connsiteY58" fmla="*/ 266700 h 3710940"/>
                  <a:gd name="connsiteX59" fmla="*/ 5859780 w 8054340"/>
                  <a:gd name="connsiteY59" fmla="*/ 289560 h 3710940"/>
                  <a:gd name="connsiteX60" fmla="*/ 5890260 w 8054340"/>
                  <a:gd name="connsiteY60" fmla="*/ 304800 h 3710940"/>
                  <a:gd name="connsiteX61" fmla="*/ 5935980 w 8054340"/>
                  <a:gd name="connsiteY61" fmla="*/ 327660 h 3710940"/>
                  <a:gd name="connsiteX62" fmla="*/ 5951220 w 8054340"/>
                  <a:gd name="connsiteY62" fmla="*/ 350520 h 3710940"/>
                  <a:gd name="connsiteX63" fmla="*/ 5996940 w 8054340"/>
                  <a:gd name="connsiteY63" fmla="*/ 373380 h 3710940"/>
                  <a:gd name="connsiteX64" fmla="*/ 6012180 w 8054340"/>
                  <a:gd name="connsiteY64" fmla="*/ 350520 h 3710940"/>
                  <a:gd name="connsiteX65" fmla="*/ 6027420 w 8054340"/>
                  <a:gd name="connsiteY65" fmla="*/ 304800 h 3710940"/>
                  <a:gd name="connsiteX66" fmla="*/ 6057900 w 8054340"/>
                  <a:gd name="connsiteY66" fmla="*/ 236220 h 3710940"/>
                  <a:gd name="connsiteX67" fmla="*/ 6065520 w 8054340"/>
                  <a:gd name="connsiteY67" fmla="*/ 213360 h 3710940"/>
                  <a:gd name="connsiteX68" fmla="*/ 6156960 w 8054340"/>
                  <a:gd name="connsiteY68" fmla="*/ 190500 h 3710940"/>
                  <a:gd name="connsiteX69" fmla="*/ 6240780 w 8054340"/>
                  <a:gd name="connsiteY69" fmla="*/ 198120 h 3710940"/>
                  <a:gd name="connsiteX70" fmla="*/ 6286500 w 8054340"/>
                  <a:gd name="connsiteY70" fmla="*/ 213360 h 3710940"/>
                  <a:gd name="connsiteX71" fmla="*/ 6294120 w 8054340"/>
                  <a:gd name="connsiteY71" fmla="*/ 236220 h 3710940"/>
                  <a:gd name="connsiteX72" fmla="*/ 6316980 w 8054340"/>
                  <a:gd name="connsiteY72" fmla="*/ 251460 h 3710940"/>
                  <a:gd name="connsiteX73" fmla="*/ 6301740 w 8054340"/>
                  <a:gd name="connsiteY73" fmla="*/ 358140 h 3710940"/>
                  <a:gd name="connsiteX74" fmla="*/ 6309360 w 8054340"/>
                  <a:gd name="connsiteY74" fmla="*/ 419100 h 3710940"/>
                  <a:gd name="connsiteX75" fmla="*/ 6370320 w 8054340"/>
                  <a:gd name="connsiteY75" fmla="*/ 449580 h 3710940"/>
                  <a:gd name="connsiteX76" fmla="*/ 6423660 w 8054340"/>
                  <a:gd name="connsiteY76" fmla="*/ 457200 h 3710940"/>
                  <a:gd name="connsiteX77" fmla="*/ 6469380 w 8054340"/>
                  <a:gd name="connsiteY77" fmla="*/ 472440 h 3710940"/>
                  <a:gd name="connsiteX78" fmla="*/ 6492240 w 8054340"/>
                  <a:gd name="connsiteY78" fmla="*/ 480060 h 3710940"/>
                  <a:gd name="connsiteX79" fmla="*/ 6560820 w 8054340"/>
                  <a:gd name="connsiteY79" fmla="*/ 487680 h 3710940"/>
                  <a:gd name="connsiteX80" fmla="*/ 6591300 w 8054340"/>
                  <a:gd name="connsiteY80" fmla="*/ 541020 h 3710940"/>
                  <a:gd name="connsiteX81" fmla="*/ 6621780 w 8054340"/>
                  <a:gd name="connsiteY81" fmla="*/ 579120 h 3710940"/>
                  <a:gd name="connsiteX82" fmla="*/ 6667500 w 8054340"/>
                  <a:gd name="connsiteY82" fmla="*/ 594360 h 3710940"/>
                  <a:gd name="connsiteX83" fmla="*/ 6690360 w 8054340"/>
                  <a:gd name="connsiteY83" fmla="*/ 601980 h 3710940"/>
                  <a:gd name="connsiteX84" fmla="*/ 6705600 w 8054340"/>
                  <a:gd name="connsiteY84" fmla="*/ 647700 h 3710940"/>
                  <a:gd name="connsiteX85" fmla="*/ 6743700 w 8054340"/>
                  <a:gd name="connsiteY85" fmla="*/ 716280 h 3710940"/>
                  <a:gd name="connsiteX86" fmla="*/ 6751320 w 8054340"/>
                  <a:gd name="connsiteY86" fmla="*/ 815340 h 3710940"/>
                  <a:gd name="connsiteX87" fmla="*/ 6774180 w 8054340"/>
                  <a:gd name="connsiteY87" fmla="*/ 838200 h 3710940"/>
                  <a:gd name="connsiteX88" fmla="*/ 6789420 w 8054340"/>
                  <a:gd name="connsiteY88" fmla="*/ 883920 h 3710940"/>
                  <a:gd name="connsiteX89" fmla="*/ 6758940 w 8054340"/>
                  <a:gd name="connsiteY89" fmla="*/ 952500 h 3710940"/>
                  <a:gd name="connsiteX90" fmla="*/ 6690360 w 8054340"/>
                  <a:gd name="connsiteY90" fmla="*/ 990600 h 3710940"/>
                  <a:gd name="connsiteX91" fmla="*/ 6667500 w 8054340"/>
                  <a:gd name="connsiteY91" fmla="*/ 1005840 h 3710940"/>
                  <a:gd name="connsiteX92" fmla="*/ 6621780 w 8054340"/>
                  <a:gd name="connsiteY92" fmla="*/ 1028700 h 3710940"/>
                  <a:gd name="connsiteX93" fmla="*/ 6614160 w 8054340"/>
                  <a:gd name="connsiteY93" fmla="*/ 1051560 h 3710940"/>
                  <a:gd name="connsiteX94" fmla="*/ 6583680 w 8054340"/>
                  <a:gd name="connsiteY94" fmla="*/ 1097280 h 3710940"/>
                  <a:gd name="connsiteX95" fmla="*/ 6568440 w 8054340"/>
                  <a:gd name="connsiteY95" fmla="*/ 1120140 h 3710940"/>
                  <a:gd name="connsiteX96" fmla="*/ 6553200 w 8054340"/>
                  <a:gd name="connsiteY96" fmla="*/ 1143000 h 3710940"/>
                  <a:gd name="connsiteX97" fmla="*/ 6537960 w 8054340"/>
                  <a:gd name="connsiteY97" fmla="*/ 1165860 h 3710940"/>
                  <a:gd name="connsiteX98" fmla="*/ 6545580 w 8054340"/>
                  <a:gd name="connsiteY98" fmla="*/ 1226820 h 3710940"/>
                  <a:gd name="connsiteX99" fmla="*/ 6560820 w 8054340"/>
                  <a:gd name="connsiteY99" fmla="*/ 1272540 h 3710940"/>
                  <a:gd name="connsiteX100" fmla="*/ 6568440 w 8054340"/>
                  <a:gd name="connsiteY100" fmla="*/ 1341120 h 3710940"/>
                  <a:gd name="connsiteX101" fmla="*/ 6576060 w 8054340"/>
                  <a:gd name="connsiteY101" fmla="*/ 1363980 h 3710940"/>
                  <a:gd name="connsiteX102" fmla="*/ 6621780 w 8054340"/>
                  <a:gd name="connsiteY102" fmla="*/ 1379220 h 3710940"/>
                  <a:gd name="connsiteX103" fmla="*/ 6812280 w 8054340"/>
                  <a:gd name="connsiteY103" fmla="*/ 1386840 h 3710940"/>
                  <a:gd name="connsiteX104" fmla="*/ 6835140 w 8054340"/>
                  <a:gd name="connsiteY104" fmla="*/ 1402080 h 3710940"/>
                  <a:gd name="connsiteX105" fmla="*/ 6858000 w 8054340"/>
                  <a:gd name="connsiteY105" fmla="*/ 1447800 h 3710940"/>
                  <a:gd name="connsiteX106" fmla="*/ 6873240 w 8054340"/>
                  <a:gd name="connsiteY106" fmla="*/ 1470660 h 3710940"/>
                  <a:gd name="connsiteX107" fmla="*/ 6888480 w 8054340"/>
                  <a:gd name="connsiteY107" fmla="*/ 1516380 h 3710940"/>
                  <a:gd name="connsiteX108" fmla="*/ 6896100 w 8054340"/>
                  <a:gd name="connsiteY108" fmla="*/ 1539240 h 3710940"/>
                  <a:gd name="connsiteX109" fmla="*/ 6918960 w 8054340"/>
                  <a:gd name="connsiteY109" fmla="*/ 1554480 h 3710940"/>
                  <a:gd name="connsiteX110" fmla="*/ 6964680 w 8054340"/>
                  <a:gd name="connsiteY110" fmla="*/ 1569720 h 3710940"/>
                  <a:gd name="connsiteX111" fmla="*/ 7033260 w 8054340"/>
                  <a:gd name="connsiteY111" fmla="*/ 1592580 h 3710940"/>
                  <a:gd name="connsiteX112" fmla="*/ 7078980 w 8054340"/>
                  <a:gd name="connsiteY112" fmla="*/ 1607820 h 3710940"/>
                  <a:gd name="connsiteX113" fmla="*/ 7101840 w 8054340"/>
                  <a:gd name="connsiteY113" fmla="*/ 1615440 h 3710940"/>
                  <a:gd name="connsiteX114" fmla="*/ 7261860 w 8054340"/>
                  <a:gd name="connsiteY114" fmla="*/ 1623060 h 3710940"/>
                  <a:gd name="connsiteX115" fmla="*/ 7277100 w 8054340"/>
                  <a:gd name="connsiteY115" fmla="*/ 1645920 h 3710940"/>
                  <a:gd name="connsiteX116" fmla="*/ 7299960 w 8054340"/>
                  <a:gd name="connsiteY116" fmla="*/ 1661160 h 3710940"/>
                  <a:gd name="connsiteX117" fmla="*/ 7307580 w 8054340"/>
                  <a:gd name="connsiteY117" fmla="*/ 1684020 h 3710940"/>
                  <a:gd name="connsiteX118" fmla="*/ 7322820 w 8054340"/>
                  <a:gd name="connsiteY118" fmla="*/ 1706880 h 3710940"/>
                  <a:gd name="connsiteX119" fmla="*/ 7315200 w 8054340"/>
                  <a:gd name="connsiteY119" fmla="*/ 1729740 h 3710940"/>
                  <a:gd name="connsiteX120" fmla="*/ 7338060 w 8054340"/>
                  <a:gd name="connsiteY120" fmla="*/ 1790700 h 3710940"/>
                  <a:gd name="connsiteX121" fmla="*/ 7406640 w 8054340"/>
                  <a:gd name="connsiteY121" fmla="*/ 1813560 h 3710940"/>
                  <a:gd name="connsiteX122" fmla="*/ 7459980 w 8054340"/>
                  <a:gd name="connsiteY122" fmla="*/ 1836420 h 3710940"/>
                  <a:gd name="connsiteX123" fmla="*/ 7528560 w 8054340"/>
                  <a:gd name="connsiteY123" fmla="*/ 1866900 h 3710940"/>
                  <a:gd name="connsiteX124" fmla="*/ 7543800 w 8054340"/>
                  <a:gd name="connsiteY124" fmla="*/ 1889760 h 3710940"/>
                  <a:gd name="connsiteX125" fmla="*/ 7566660 w 8054340"/>
                  <a:gd name="connsiteY125" fmla="*/ 1897380 h 3710940"/>
                  <a:gd name="connsiteX126" fmla="*/ 7597140 w 8054340"/>
                  <a:gd name="connsiteY126" fmla="*/ 1943100 h 3710940"/>
                  <a:gd name="connsiteX127" fmla="*/ 7589520 w 8054340"/>
                  <a:gd name="connsiteY127" fmla="*/ 2026920 h 3710940"/>
                  <a:gd name="connsiteX128" fmla="*/ 7581900 w 8054340"/>
                  <a:gd name="connsiteY128" fmla="*/ 2065020 h 3710940"/>
                  <a:gd name="connsiteX129" fmla="*/ 7559040 w 8054340"/>
                  <a:gd name="connsiteY129" fmla="*/ 2080260 h 3710940"/>
                  <a:gd name="connsiteX130" fmla="*/ 7543800 w 8054340"/>
                  <a:gd name="connsiteY130" fmla="*/ 2125980 h 3710940"/>
                  <a:gd name="connsiteX131" fmla="*/ 7536180 w 8054340"/>
                  <a:gd name="connsiteY131" fmla="*/ 2148840 h 3710940"/>
                  <a:gd name="connsiteX132" fmla="*/ 7528560 w 8054340"/>
                  <a:gd name="connsiteY132" fmla="*/ 2346960 h 3710940"/>
                  <a:gd name="connsiteX133" fmla="*/ 7520940 w 8054340"/>
                  <a:gd name="connsiteY133" fmla="*/ 2385060 h 3710940"/>
                  <a:gd name="connsiteX134" fmla="*/ 7505700 w 8054340"/>
                  <a:gd name="connsiteY134" fmla="*/ 2430780 h 3710940"/>
                  <a:gd name="connsiteX135" fmla="*/ 7520940 w 8054340"/>
                  <a:gd name="connsiteY135" fmla="*/ 2476500 h 3710940"/>
                  <a:gd name="connsiteX136" fmla="*/ 7566660 w 8054340"/>
                  <a:gd name="connsiteY136" fmla="*/ 2491740 h 3710940"/>
                  <a:gd name="connsiteX137" fmla="*/ 7612380 w 8054340"/>
                  <a:gd name="connsiteY137" fmla="*/ 2514600 h 3710940"/>
                  <a:gd name="connsiteX138" fmla="*/ 7612380 w 8054340"/>
                  <a:gd name="connsiteY138" fmla="*/ 2659380 h 3710940"/>
                  <a:gd name="connsiteX139" fmla="*/ 7581900 w 8054340"/>
                  <a:gd name="connsiteY139" fmla="*/ 2667000 h 3710940"/>
                  <a:gd name="connsiteX140" fmla="*/ 7513320 w 8054340"/>
                  <a:gd name="connsiteY140" fmla="*/ 2697480 h 3710940"/>
                  <a:gd name="connsiteX141" fmla="*/ 7475220 w 8054340"/>
                  <a:gd name="connsiteY141" fmla="*/ 2743200 h 3710940"/>
                  <a:gd name="connsiteX142" fmla="*/ 7452360 w 8054340"/>
                  <a:gd name="connsiteY142" fmla="*/ 2819400 h 3710940"/>
                  <a:gd name="connsiteX143" fmla="*/ 7444740 w 8054340"/>
                  <a:gd name="connsiteY143" fmla="*/ 2842260 h 3710940"/>
                  <a:gd name="connsiteX144" fmla="*/ 7452360 w 8054340"/>
                  <a:gd name="connsiteY144" fmla="*/ 2903220 h 3710940"/>
                  <a:gd name="connsiteX145" fmla="*/ 7475220 w 8054340"/>
                  <a:gd name="connsiteY145" fmla="*/ 2918460 h 3710940"/>
                  <a:gd name="connsiteX146" fmla="*/ 7505700 w 8054340"/>
                  <a:gd name="connsiteY146" fmla="*/ 2926080 h 3710940"/>
                  <a:gd name="connsiteX147" fmla="*/ 7528560 w 8054340"/>
                  <a:gd name="connsiteY147" fmla="*/ 2933700 h 3710940"/>
                  <a:gd name="connsiteX148" fmla="*/ 7543800 w 8054340"/>
                  <a:gd name="connsiteY148" fmla="*/ 2956560 h 3710940"/>
                  <a:gd name="connsiteX149" fmla="*/ 7566660 w 8054340"/>
                  <a:gd name="connsiteY149" fmla="*/ 2979420 h 3710940"/>
                  <a:gd name="connsiteX150" fmla="*/ 7581900 w 8054340"/>
                  <a:gd name="connsiteY150" fmla="*/ 3017520 h 3710940"/>
                  <a:gd name="connsiteX151" fmla="*/ 7597140 w 8054340"/>
                  <a:gd name="connsiteY151" fmla="*/ 3063240 h 3710940"/>
                  <a:gd name="connsiteX152" fmla="*/ 7650480 w 8054340"/>
                  <a:gd name="connsiteY152" fmla="*/ 3124200 h 3710940"/>
                  <a:gd name="connsiteX153" fmla="*/ 7688580 w 8054340"/>
                  <a:gd name="connsiteY153" fmla="*/ 3162300 h 3710940"/>
                  <a:gd name="connsiteX154" fmla="*/ 7711440 w 8054340"/>
                  <a:gd name="connsiteY154" fmla="*/ 3169920 h 3710940"/>
                  <a:gd name="connsiteX155" fmla="*/ 7757160 w 8054340"/>
                  <a:gd name="connsiteY155" fmla="*/ 3200400 h 3710940"/>
                  <a:gd name="connsiteX156" fmla="*/ 7787640 w 8054340"/>
                  <a:gd name="connsiteY156" fmla="*/ 3208020 h 3710940"/>
                  <a:gd name="connsiteX157" fmla="*/ 7810500 w 8054340"/>
                  <a:gd name="connsiteY157" fmla="*/ 3215640 h 3710940"/>
                  <a:gd name="connsiteX158" fmla="*/ 7924800 w 8054340"/>
                  <a:gd name="connsiteY158" fmla="*/ 3223260 h 3710940"/>
                  <a:gd name="connsiteX159" fmla="*/ 7940040 w 8054340"/>
                  <a:gd name="connsiteY159" fmla="*/ 3253740 h 3710940"/>
                  <a:gd name="connsiteX160" fmla="*/ 7947660 w 8054340"/>
                  <a:gd name="connsiteY160" fmla="*/ 3276600 h 3710940"/>
                  <a:gd name="connsiteX161" fmla="*/ 7970520 w 8054340"/>
                  <a:gd name="connsiteY161" fmla="*/ 3284220 h 3710940"/>
                  <a:gd name="connsiteX162" fmla="*/ 7993380 w 8054340"/>
                  <a:gd name="connsiteY162" fmla="*/ 3368040 h 3710940"/>
                  <a:gd name="connsiteX163" fmla="*/ 7993380 w 8054340"/>
                  <a:gd name="connsiteY163" fmla="*/ 3368040 h 3710940"/>
                  <a:gd name="connsiteX164" fmla="*/ 8001000 w 8054340"/>
                  <a:gd name="connsiteY164" fmla="*/ 3398520 h 3710940"/>
                  <a:gd name="connsiteX165" fmla="*/ 8016240 w 8054340"/>
                  <a:gd name="connsiteY165" fmla="*/ 3421380 h 3710940"/>
                  <a:gd name="connsiteX166" fmla="*/ 8023860 w 8054340"/>
                  <a:gd name="connsiteY166" fmla="*/ 3444240 h 3710940"/>
                  <a:gd name="connsiteX167" fmla="*/ 8039100 w 8054340"/>
                  <a:gd name="connsiteY167" fmla="*/ 3543300 h 3710940"/>
                  <a:gd name="connsiteX168" fmla="*/ 8054340 w 8054340"/>
                  <a:gd name="connsiteY168" fmla="*/ 3566160 h 3710940"/>
                  <a:gd name="connsiteX169" fmla="*/ 8039100 w 8054340"/>
                  <a:gd name="connsiteY169" fmla="*/ 3611880 h 3710940"/>
                  <a:gd name="connsiteX170" fmla="*/ 7827963 w 8054340"/>
                  <a:gd name="connsiteY170" fmla="*/ 3636645 h 3710940"/>
                  <a:gd name="connsiteX171" fmla="*/ 7437438 w 8054340"/>
                  <a:gd name="connsiteY171" fmla="*/ 3655695 h 3710940"/>
                  <a:gd name="connsiteX172" fmla="*/ 6470922 w 8054340"/>
                  <a:gd name="connsiteY172" fmla="*/ 3682683 h 3710940"/>
                  <a:gd name="connsiteX173" fmla="*/ 4328160 w 8054340"/>
                  <a:gd name="connsiteY173" fmla="*/ 3710940 h 3710940"/>
                  <a:gd name="connsiteX174" fmla="*/ 3002280 w 8054340"/>
                  <a:gd name="connsiteY174" fmla="*/ 3657600 h 3710940"/>
                  <a:gd name="connsiteX175" fmla="*/ 2895600 w 8054340"/>
                  <a:gd name="connsiteY175" fmla="*/ 3649980 h 3710940"/>
                  <a:gd name="connsiteX176" fmla="*/ 2125980 w 8054340"/>
                  <a:gd name="connsiteY176" fmla="*/ 3634740 h 3710940"/>
                  <a:gd name="connsiteX177" fmla="*/ 1866900 w 8054340"/>
                  <a:gd name="connsiteY177" fmla="*/ 3619500 h 3710940"/>
                  <a:gd name="connsiteX178" fmla="*/ 1790700 w 8054340"/>
                  <a:gd name="connsiteY178" fmla="*/ 3611880 h 3710940"/>
                  <a:gd name="connsiteX179" fmla="*/ 1752600 w 8054340"/>
                  <a:gd name="connsiteY179" fmla="*/ 3604260 h 3710940"/>
                  <a:gd name="connsiteX180" fmla="*/ 1699260 w 8054340"/>
                  <a:gd name="connsiteY180" fmla="*/ 3596640 h 3710940"/>
                  <a:gd name="connsiteX181" fmla="*/ 1280160 w 8054340"/>
                  <a:gd name="connsiteY181" fmla="*/ 3566160 h 3710940"/>
                  <a:gd name="connsiteX182" fmla="*/ 975360 w 8054340"/>
                  <a:gd name="connsiteY182" fmla="*/ 3573780 h 3710940"/>
                  <a:gd name="connsiteX183" fmla="*/ 701040 w 8054340"/>
                  <a:gd name="connsiteY183" fmla="*/ 3589020 h 3710940"/>
                  <a:gd name="connsiteX184" fmla="*/ 670560 w 8054340"/>
                  <a:gd name="connsiteY184" fmla="*/ 3581400 h 3710940"/>
                  <a:gd name="connsiteX185" fmla="*/ 716280 w 8054340"/>
                  <a:gd name="connsiteY185" fmla="*/ 3535680 h 3710940"/>
                  <a:gd name="connsiteX186" fmla="*/ 502920 w 8054340"/>
                  <a:gd name="connsiteY186" fmla="*/ 3520440 h 3710940"/>
                  <a:gd name="connsiteX187" fmla="*/ 480060 w 8054340"/>
                  <a:gd name="connsiteY187" fmla="*/ 3512820 h 3710940"/>
                  <a:gd name="connsiteX188" fmla="*/ 0 w 8054340"/>
                  <a:gd name="connsiteY188" fmla="*/ 3498533 h 3710940"/>
                  <a:gd name="connsiteX189" fmla="*/ 133350 w 8054340"/>
                  <a:gd name="connsiteY189" fmla="*/ 3445838 h 3710940"/>
                  <a:gd name="connsiteX190" fmla="*/ 212090 w 8054340"/>
                  <a:gd name="connsiteY190" fmla="*/ 3450437 h 3710940"/>
                  <a:gd name="connsiteX191" fmla="*/ 358140 w 8054340"/>
                  <a:gd name="connsiteY191" fmla="*/ 3421380 h 3710940"/>
                  <a:gd name="connsiteX192" fmla="*/ 403860 w 8054340"/>
                  <a:gd name="connsiteY192" fmla="*/ 3406140 h 3710940"/>
                  <a:gd name="connsiteX193" fmla="*/ 426720 w 8054340"/>
                  <a:gd name="connsiteY193" fmla="*/ 3398520 h 3710940"/>
                  <a:gd name="connsiteX194" fmla="*/ 457200 w 8054340"/>
                  <a:gd name="connsiteY194" fmla="*/ 3390900 h 3710940"/>
                  <a:gd name="connsiteX195" fmla="*/ 525780 w 8054340"/>
                  <a:gd name="connsiteY195" fmla="*/ 3375660 h 3710940"/>
                  <a:gd name="connsiteX196" fmla="*/ 548640 w 8054340"/>
                  <a:gd name="connsiteY196" fmla="*/ 3360420 h 3710940"/>
                  <a:gd name="connsiteX197" fmla="*/ 563880 w 8054340"/>
                  <a:gd name="connsiteY197" fmla="*/ 3337560 h 3710940"/>
                  <a:gd name="connsiteX198" fmla="*/ 579120 w 8054340"/>
                  <a:gd name="connsiteY198" fmla="*/ 3291840 h 3710940"/>
                  <a:gd name="connsiteX199" fmla="*/ 601980 w 8054340"/>
                  <a:gd name="connsiteY199" fmla="*/ 3284220 h 3710940"/>
                  <a:gd name="connsiteX200" fmla="*/ 629285 w 8054340"/>
                  <a:gd name="connsiteY200" fmla="*/ 3246120 h 3710940"/>
                  <a:gd name="connsiteX201" fmla="*/ 752475 w 8054340"/>
                  <a:gd name="connsiteY201" fmla="*/ 3225483 h 3710940"/>
                  <a:gd name="connsiteX202" fmla="*/ 814388 w 8054340"/>
                  <a:gd name="connsiteY202" fmla="*/ 3200083 h 3710940"/>
                  <a:gd name="connsiteX203" fmla="*/ 822960 w 8054340"/>
                  <a:gd name="connsiteY203" fmla="*/ 3108960 h 3710940"/>
                  <a:gd name="connsiteX204" fmla="*/ 838200 w 8054340"/>
                  <a:gd name="connsiteY204" fmla="*/ 3086100 h 3710940"/>
                  <a:gd name="connsiteX205" fmla="*/ 883920 w 8054340"/>
                  <a:gd name="connsiteY205" fmla="*/ 3048000 h 3710940"/>
                  <a:gd name="connsiteX206" fmla="*/ 914400 w 8054340"/>
                  <a:gd name="connsiteY206" fmla="*/ 3040380 h 3710940"/>
                  <a:gd name="connsiteX207" fmla="*/ 967740 w 8054340"/>
                  <a:gd name="connsiteY207" fmla="*/ 2979420 h 3710940"/>
                  <a:gd name="connsiteX208" fmla="*/ 990600 w 8054340"/>
                  <a:gd name="connsiteY208" fmla="*/ 2933700 h 3710940"/>
                  <a:gd name="connsiteX209" fmla="*/ 1005840 w 8054340"/>
                  <a:gd name="connsiteY209" fmla="*/ 2880360 h 3710940"/>
                  <a:gd name="connsiteX210" fmla="*/ 1028700 w 8054340"/>
                  <a:gd name="connsiteY210" fmla="*/ 2872740 h 3710940"/>
                  <a:gd name="connsiteX211" fmla="*/ 1089660 w 8054340"/>
                  <a:gd name="connsiteY211" fmla="*/ 2865120 h 3710940"/>
                  <a:gd name="connsiteX212" fmla="*/ 1135380 w 8054340"/>
                  <a:gd name="connsiteY212" fmla="*/ 2842260 h 3710940"/>
                  <a:gd name="connsiteX213" fmla="*/ 1196340 w 8054340"/>
                  <a:gd name="connsiteY213" fmla="*/ 2788920 h 3710940"/>
                  <a:gd name="connsiteX214" fmla="*/ 1318260 w 8054340"/>
                  <a:gd name="connsiteY214" fmla="*/ 2750820 h 3710940"/>
                  <a:gd name="connsiteX215" fmla="*/ 1394460 w 8054340"/>
                  <a:gd name="connsiteY215" fmla="*/ 2727960 h 3710940"/>
                  <a:gd name="connsiteX216" fmla="*/ 1417320 w 8054340"/>
                  <a:gd name="connsiteY216" fmla="*/ 2720340 h 3710940"/>
                  <a:gd name="connsiteX217" fmla="*/ 1478280 w 8054340"/>
                  <a:gd name="connsiteY217" fmla="*/ 2689860 h 3710940"/>
                  <a:gd name="connsiteX218" fmla="*/ 1508760 w 8054340"/>
                  <a:gd name="connsiteY218" fmla="*/ 2644140 h 3710940"/>
                  <a:gd name="connsiteX219" fmla="*/ 1531620 w 8054340"/>
                  <a:gd name="connsiteY219" fmla="*/ 2636520 h 3710940"/>
                  <a:gd name="connsiteX220" fmla="*/ 1554480 w 8054340"/>
                  <a:gd name="connsiteY220" fmla="*/ 2590800 h 3710940"/>
                  <a:gd name="connsiteX221" fmla="*/ 1577340 w 8054340"/>
                  <a:gd name="connsiteY221" fmla="*/ 2545080 h 3710940"/>
                  <a:gd name="connsiteX222" fmla="*/ 1600200 w 8054340"/>
                  <a:gd name="connsiteY222" fmla="*/ 2529840 h 3710940"/>
                  <a:gd name="connsiteX223" fmla="*/ 1615440 w 8054340"/>
                  <a:gd name="connsiteY223" fmla="*/ 2506980 h 3710940"/>
                  <a:gd name="connsiteX224" fmla="*/ 1684020 w 8054340"/>
                  <a:gd name="connsiteY224" fmla="*/ 2453640 h 3710940"/>
                  <a:gd name="connsiteX225" fmla="*/ 1729740 w 8054340"/>
                  <a:gd name="connsiteY225" fmla="*/ 2438400 h 3710940"/>
                  <a:gd name="connsiteX226" fmla="*/ 1752600 w 8054340"/>
                  <a:gd name="connsiteY226" fmla="*/ 2446020 h 3710940"/>
                  <a:gd name="connsiteX227" fmla="*/ 1775460 w 8054340"/>
                  <a:gd name="connsiteY227" fmla="*/ 2537460 h 3710940"/>
                  <a:gd name="connsiteX228" fmla="*/ 1790700 w 8054340"/>
                  <a:gd name="connsiteY228" fmla="*/ 2583180 h 3710940"/>
                  <a:gd name="connsiteX229" fmla="*/ 1821180 w 8054340"/>
                  <a:gd name="connsiteY229" fmla="*/ 2606040 h 3710940"/>
                  <a:gd name="connsiteX230" fmla="*/ 1866900 w 8054340"/>
                  <a:gd name="connsiteY230" fmla="*/ 2636520 h 3710940"/>
                  <a:gd name="connsiteX231" fmla="*/ 1912620 w 8054340"/>
                  <a:gd name="connsiteY231" fmla="*/ 2682240 h 3710940"/>
                  <a:gd name="connsiteX232" fmla="*/ 1935480 w 8054340"/>
                  <a:gd name="connsiteY232" fmla="*/ 2727960 h 3710940"/>
                  <a:gd name="connsiteX233" fmla="*/ 1943100 w 8054340"/>
                  <a:gd name="connsiteY233" fmla="*/ 2750820 h 3710940"/>
                  <a:gd name="connsiteX234" fmla="*/ 1965960 w 8054340"/>
                  <a:gd name="connsiteY234" fmla="*/ 2758440 h 3710940"/>
                  <a:gd name="connsiteX235" fmla="*/ 1988820 w 8054340"/>
                  <a:gd name="connsiteY235" fmla="*/ 2773680 h 3710940"/>
                  <a:gd name="connsiteX236" fmla="*/ 2034540 w 8054340"/>
                  <a:gd name="connsiteY236" fmla="*/ 2788920 h 3710940"/>
                  <a:gd name="connsiteX237" fmla="*/ 2065020 w 8054340"/>
                  <a:gd name="connsiteY237" fmla="*/ 2811780 h 3710940"/>
                  <a:gd name="connsiteX238" fmla="*/ 2217420 w 8054340"/>
                  <a:gd name="connsiteY238" fmla="*/ 2796540 h 3710940"/>
                  <a:gd name="connsiteX239" fmla="*/ 2286000 w 8054340"/>
                  <a:gd name="connsiteY239" fmla="*/ 2788920 h 3710940"/>
                  <a:gd name="connsiteX240" fmla="*/ 2308860 w 8054340"/>
                  <a:gd name="connsiteY240" fmla="*/ 2781300 h 3710940"/>
                  <a:gd name="connsiteX241" fmla="*/ 2354580 w 8054340"/>
                  <a:gd name="connsiteY241" fmla="*/ 2750820 h 3710940"/>
                  <a:gd name="connsiteX242" fmla="*/ 2369820 w 8054340"/>
                  <a:gd name="connsiteY242" fmla="*/ 2727960 h 3710940"/>
                  <a:gd name="connsiteX243" fmla="*/ 2438400 w 8054340"/>
                  <a:gd name="connsiteY243" fmla="*/ 2735580 h 3710940"/>
                  <a:gd name="connsiteX244" fmla="*/ 2484120 w 8054340"/>
                  <a:gd name="connsiteY244" fmla="*/ 2766060 h 3710940"/>
                  <a:gd name="connsiteX245" fmla="*/ 2522220 w 8054340"/>
                  <a:gd name="connsiteY245" fmla="*/ 2819400 h 3710940"/>
                  <a:gd name="connsiteX246" fmla="*/ 2606040 w 8054340"/>
                  <a:gd name="connsiteY246" fmla="*/ 2811780 h 3710940"/>
                  <a:gd name="connsiteX247" fmla="*/ 2651760 w 8054340"/>
                  <a:gd name="connsiteY247" fmla="*/ 2781300 h 3710940"/>
                  <a:gd name="connsiteX248" fmla="*/ 2667000 w 8054340"/>
                  <a:gd name="connsiteY248" fmla="*/ 2758440 h 3710940"/>
                  <a:gd name="connsiteX249" fmla="*/ 2712720 w 8054340"/>
                  <a:gd name="connsiteY249" fmla="*/ 2743200 h 3710940"/>
                  <a:gd name="connsiteX250" fmla="*/ 2735580 w 8054340"/>
                  <a:gd name="connsiteY250" fmla="*/ 2735580 h 3710940"/>
                  <a:gd name="connsiteX251" fmla="*/ 2758440 w 8054340"/>
                  <a:gd name="connsiteY251" fmla="*/ 2720340 h 3710940"/>
                  <a:gd name="connsiteX252" fmla="*/ 2842260 w 8054340"/>
                  <a:gd name="connsiteY252" fmla="*/ 2705100 h 3710940"/>
                  <a:gd name="connsiteX253" fmla="*/ 2918460 w 8054340"/>
                  <a:gd name="connsiteY253" fmla="*/ 2682240 h 3710940"/>
                  <a:gd name="connsiteX254" fmla="*/ 2926080 w 8054340"/>
                  <a:gd name="connsiteY254" fmla="*/ 2606040 h 3710940"/>
                  <a:gd name="connsiteX255" fmla="*/ 2948940 w 8054340"/>
                  <a:gd name="connsiteY255" fmla="*/ 2613660 h 3710940"/>
                  <a:gd name="connsiteX256" fmla="*/ 3124200 w 8054340"/>
                  <a:gd name="connsiteY256" fmla="*/ 2606040 h 3710940"/>
                  <a:gd name="connsiteX257" fmla="*/ 3200400 w 8054340"/>
                  <a:gd name="connsiteY257" fmla="*/ 2590800 h 3710940"/>
                  <a:gd name="connsiteX258" fmla="*/ 3223260 w 8054340"/>
                  <a:gd name="connsiteY258" fmla="*/ 2575560 h 3710940"/>
                  <a:gd name="connsiteX259" fmla="*/ 3238500 w 8054340"/>
                  <a:gd name="connsiteY259" fmla="*/ 2552700 h 3710940"/>
                  <a:gd name="connsiteX260" fmla="*/ 3314700 w 8054340"/>
                  <a:gd name="connsiteY260" fmla="*/ 2529840 h 3710940"/>
                  <a:gd name="connsiteX261" fmla="*/ 3390900 w 8054340"/>
                  <a:gd name="connsiteY261" fmla="*/ 2522220 h 3710940"/>
                  <a:gd name="connsiteX262" fmla="*/ 3436620 w 8054340"/>
                  <a:gd name="connsiteY262" fmla="*/ 2499360 h 3710940"/>
                  <a:gd name="connsiteX263" fmla="*/ 3451860 w 8054340"/>
                  <a:gd name="connsiteY263" fmla="*/ 2476500 h 3710940"/>
                  <a:gd name="connsiteX264" fmla="*/ 3459480 w 8054340"/>
                  <a:gd name="connsiteY264" fmla="*/ 2453640 h 3710940"/>
                  <a:gd name="connsiteX265" fmla="*/ 3467100 w 8054340"/>
                  <a:gd name="connsiteY265" fmla="*/ 2423160 h 3710940"/>
                  <a:gd name="connsiteX266" fmla="*/ 3512820 w 8054340"/>
                  <a:gd name="connsiteY266" fmla="*/ 2385060 h 3710940"/>
                  <a:gd name="connsiteX267" fmla="*/ 3535680 w 8054340"/>
                  <a:gd name="connsiteY267" fmla="*/ 2377440 h 3710940"/>
                  <a:gd name="connsiteX268" fmla="*/ 3581400 w 8054340"/>
                  <a:gd name="connsiteY268" fmla="*/ 2354580 h 3710940"/>
                  <a:gd name="connsiteX269" fmla="*/ 3535680 w 8054340"/>
                  <a:gd name="connsiteY269" fmla="*/ 2301240 h 3710940"/>
                  <a:gd name="connsiteX270" fmla="*/ 3505200 w 8054340"/>
                  <a:gd name="connsiteY270" fmla="*/ 2255520 h 3710940"/>
                  <a:gd name="connsiteX271" fmla="*/ 3520440 w 8054340"/>
                  <a:gd name="connsiteY271" fmla="*/ 2186940 h 3710940"/>
                  <a:gd name="connsiteX272" fmla="*/ 3543300 w 8054340"/>
                  <a:gd name="connsiteY272" fmla="*/ 2171700 h 3710940"/>
                  <a:gd name="connsiteX273" fmla="*/ 3604260 w 8054340"/>
                  <a:gd name="connsiteY273" fmla="*/ 2103120 h 3710940"/>
                  <a:gd name="connsiteX274" fmla="*/ 3627120 w 8054340"/>
                  <a:gd name="connsiteY274" fmla="*/ 2080260 h 3710940"/>
                  <a:gd name="connsiteX275" fmla="*/ 3642360 w 8054340"/>
                  <a:gd name="connsiteY275" fmla="*/ 2057400 h 3710940"/>
                  <a:gd name="connsiteX276" fmla="*/ 3688080 w 8054340"/>
                  <a:gd name="connsiteY276" fmla="*/ 2026920 h 3710940"/>
                  <a:gd name="connsiteX277" fmla="*/ 3718560 w 8054340"/>
                  <a:gd name="connsiteY277" fmla="*/ 1981200 h 3710940"/>
                  <a:gd name="connsiteX278" fmla="*/ 3749040 w 8054340"/>
                  <a:gd name="connsiteY278" fmla="*/ 1958340 h 3710940"/>
                  <a:gd name="connsiteX279" fmla="*/ 3802380 w 8054340"/>
                  <a:gd name="connsiteY279" fmla="*/ 1905000 h 3710940"/>
                  <a:gd name="connsiteX280" fmla="*/ 3810000 w 8054340"/>
                  <a:gd name="connsiteY280" fmla="*/ 1874520 h 3710940"/>
                  <a:gd name="connsiteX281" fmla="*/ 3848100 w 8054340"/>
                  <a:gd name="connsiteY281" fmla="*/ 1828800 h 3710940"/>
                  <a:gd name="connsiteX282" fmla="*/ 3863340 w 8054340"/>
                  <a:gd name="connsiteY282" fmla="*/ 1775460 h 3710940"/>
                  <a:gd name="connsiteX283" fmla="*/ 3878580 w 8054340"/>
                  <a:gd name="connsiteY283" fmla="*/ 1729740 h 3710940"/>
                  <a:gd name="connsiteX284" fmla="*/ 3886200 w 8054340"/>
                  <a:gd name="connsiteY284" fmla="*/ 1706880 h 3710940"/>
                  <a:gd name="connsiteX285" fmla="*/ 3909060 w 8054340"/>
                  <a:gd name="connsiteY285" fmla="*/ 1645920 h 3710940"/>
                  <a:gd name="connsiteX286" fmla="*/ 3947160 w 8054340"/>
                  <a:gd name="connsiteY286" fmla="*/ 1600200 h 3710940"/>
                  <a:gd name="connsiteX287" fmla="*/ 3977640 w 8054340"/>
                  <a:gd name="connsiteY287" fmla="*/ 1562100 h 3710940"/>
                  <a:gd name="connsiteX288" fmla="*/ 3992880 w 8054340"/>
                  <a:gd name="connsiteY288" fmla="*/ 1539240 h 3710940"/>
                  <a:gd name="connsiteX289" fmla="*/ 4015740 w 8054340"/>
                  <a:gd name="connsiteY289" fmla="*/ 1516380 h 3710940"/>
                  <a:gd name="connsiteX290" fmla="*/ 4030980 w 8054340"/>
                  <a:gd name="connsiteY290" fmla="*/ 1493520 h 3710940"/>
                  <a:gd name="connsiteX291" fmla="*/ 4046220 w 8054340"/>
                  <a:gd name="connsiteY291" fmla="*/ 1447800 h 3710940"/>
                  <a:gd name="connsiteX292" fmla="*/ 4053840 w 8054340"/>
                  <a:gd name="connsiteY292" fmla="*/ 1371600 h 3710940"/>
                  <a:gd name="connsiteX293" fmla="*/ 4084320 w 8054340"/>
                  <a:gd name="connsiteY293" fmla="*/ 1325880 h 3710940"/>
                  <a:gd name="connsiteX294" fmla="*/ 4107180 w 8054340"/>
                  <a:gd name="connsiteY294" fmla="*/ 1280160 h 3710940"/>
                  <a:gd name="connsiteX295" fmla="*/ 4130040 w 8054340"/>
                  <a:gd name="connsiteY295" fmla="*/ 1257300 h 3710940"/>
                  <a:gd name="connsiteX296" fmla="*/ 4145280 w 8054340"/>
                  <a:gd name="connsiteY296" fmla="*/ 1234440 h 3710940"/>
                  <a:gd name="connsiteX297" fmla="*/ 4160520 w 8054340"/>
                  <a:gd name="connsiteY297" fmla="*/ 1188720 h 3710940"/>
                  <a:gd name="connsiteX298" fmla="*/ 4168140 w 8054340"/>
                  <a:gd name="connsiteY298" fmla="*/ 1135380 h 3710940"/>
                  <a:gd name="connsiteX299" fmla="*/ 4175760 w 8054340"/>
                  <a:gd name="connsiteY299" fmla="*/ 1097280 h 371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8054340" h="3710940">
                    <a:moveTo>
                      <a:pt x="4175760" y="1097280"/>
                    </a:moveTo>
                    <a:cubicBezTo>
                      <a:pt x="4182110" y="1092200"/>
                      <a:pt x="4195936" y="1103027"/>
                      <a:pt x="4206240" y="1104900"/>
                    </a:cubicBezTo>
                    <a:cubicBezTo>
                      <a:pt x="4283292" y="1118909"/>
                      <a:pt x="4235493" y="1104491"/>
                      <a:pt x="4282440" y="1120140"/>
                    </a:cubicBezTo>
                    <a:cubicBezTo>
                      <a:pt x="4292600" y="1135380"/>
                      <a:pt x="4307128" y="1148484"/>
                      <a:pt x="4312920" y="1165860"/>
                    </a:cubicBezTo>
                    <a:cubicBezTo>
                      <a:pt x="4333952" y="1228956"/>
                      <a:pt x="4319249" y="1198214"/>
                      <a:pt x="4358640" y="1257300"/>
                    </a:cubicBezTo>
                    <a:cubicBezTo>
                      <a:pt x="4363720" y="1264920"/>
                      <a:pt x="4365192" y="1277264"/>
                      <a:pt x="4373880" y="1280160"/>
                    </a:cubicBezTo>
                    <a:lnTo>
                      <a:pt x="4396740" y="1287780"/>
                    </a:lnTo>
                    <a:cubicBezTo>
                      <a:pt x="4401820" y="1295400"/>
                      <a:pt x="4404829" y="1304919"/>
                      <a:pt x="4411980" y="1310640"/>
                    </a:cubicBezTo>
                    <a:cubicBezTo>
                      <a:pt x="4416949" y="1314615"/>
                      <a:pt x="4463329" y="1325382"/>
                      <a:pt x="4465320" y="1325880"/>
                    </a:cubicBezTo>
                    <a:lnTo>
                      <a:pt x="4541520" y="1318260"/>
                    </a:lnTo>
                    <a:cubicBezTo>
                      <a:pt x="4555396" y="1310166"/>
                      <a:pt x="4543394" y="1281451"/>
                      <a:pt x="4556760" y="1272540"/>
                    </a:cubicBezTo>
                    <a:lnTo>
                      <a:pt x="4579620" y="1257300"/>
                    </a:lnTo>
                    <a:cubicBezTo>
                      <a:pt x="4584700" y="1242060"/>
                      <a:pt x="4590964" y="1227165"/>
                      <a:pt x="4594860" y="1211580"/>
                    </a:cubicBezTo>
                    <a:cubicBezTo>
                      <a:pt x="4597400" y="1201420"/>
                      <a:pt x="4599471" y="1191131"/>
                      <a:pt x="4602480" y="1181100"/>
                    </a:cubicBezTo>
                    <a:cubicBezTo>
                      <a:pt x="4607096" y="1165713"/>
                      <a:pt x="4612640" y="1150620"/>
                      <a:pt x="4617720" y="1135380"/>
                    </a:cubicBezTo>
                    <a:cubicBezTo>
                      <a:pt x="4620260" y="1127760"/>
                      <a:pt x="4623392" y="1120312"/>
                      <a:pt x="4625340" y="1112520"/>
                    </a:cubicBezTo>
                    <a:cubicBezTo>
                      <a:pt x="4627880" y="1102360"/>
                      <a:pt x="4627151" y="1090754"/>
                      <a:pt x="4632960" y="1082040"/>
                    </a:cubicBezTo>
                    <a:cubicBezTo>
                      <a:pt x="4641401" y="1069379"/>
                      <a:pt x="4665640" y="1063527"/>
                      <a:pt x="4678680" y="1059180"/>
                    </a:cubicBezTo>
                    <a:cubicBezTo>
                      <a:pt x="4722356" y="993666"/>
                      <a:pt x="4669992" y="1076556"/>
                      <a:pt x="4701540" y="1013460"/>
                    </a:cubicBezTo>
                    <a:cubicBezTo>
                      <a:pt x="4722823" y="970893"/>
                      <a:pt x="4718914" y="1010410"/>
                      <a:pt x="4732020" y="944880"/>
                    </a:cubicBezTo>
                    <a:cubicBezTo>
                      <a:pt x="4736371" y="923127"/>
                      <a:pt x="4740803" y="897822"/>
                      <a:pt x="4747260" y="876300"/>
                    </a:cubicBezTo>
                    <a:cubicBezTo>
                      <a:pt x="4751876" y="860913"/>
                      <a:pt x="4753589" y="843946"/>
                      <a:pt x="4762500" y="830580"/>
                    </a:cubicBezTo>
                    <a:cubicBezTo>
                      <a:pt x="4767580" y="822960"/>
                      <a:pt x="4770589" y="813441"/>
                      <a:pt x="4777740" y="807720"/>
                    </a:cubicBezTo>
                    <a:cubicBezTo>
                      <a:pt x="4784012" y="802702"/>
                      <a:pt x="4792980" y="802640"/>
                      <a:pt x="4800600" y="800100"/>
                    </a:cubicBezTo>
                    <a:cubicBezTo>
                      <a:pt x="4808220" y="802640"/>
                      <a:pt x="4816439" y="803819"/>
                      <a:pt x="4823460" y="807720"/>
                    </a:cubicBezTo>
                    <a:cubicBezTo>
                      <a:pt x="4839471" y="816615"/>
                      <a:pt x="4851804" y="832408"/>
                      <a:pt x="4869180" y="838200"/>
                    </a:cubicBezTo>
                    <a:cubicBezTo>
                      <a:pt x="4926639" y="857353"/>
                      <a:pt x="4855814" y="831517"/>
                      <a:pt x="4914900" y="861060"/>
                    </a:cubicBezTo>
                    <a:cubicBezTo>
                      <a:pt x="4977996" y="892608"/>
                      <a:pt x="4895106" y="840244"/>
                      <a:pt x="4960620" y="883920"/>
                    </a:cubicBezTo>
                    <a:cubicBezTo>
                      <a:pt x="4968240" y="881380"/>
                      <a:pt x="4979495" y="883274"/>
                      <a:pt x="4983480" y="876300"/>
                    </a:cubicBezTo>
                    <a:cubicBezTo>
                      <a:pt x="4991145" y="862885"/>
                      <a:pt x="4988070" y="845730"/>
                      <a:pt x="4991100" y="830580"/>
                    </a:cubicBezTo>
                    <a:cubicBezTo>
                      <a:pt x="4993154" y="820311"/>
                      <a:pt x="4994036" y="809467"/>
                      <a:pt x="4998720" y="800100"/>
                    </a:cubicBezTo>
                    <a:cubicBezTo>
                      <a:pt x="5020945" y="755650"/>
                      <a:pt x="5020628" y="760095"/>
                      <a:pt x="5052060" y="739140"/>
                    </a:cubicBezTo>
                    <a:cubicBezTo>
                      <a:pt x="5071213" y="681681"/>
                      <a:pt x="5045377" y="752506"/>
                      <a:pt x="5074920" y="693420"/>
                    </a:cubicBezTo>
                    <a:cubicBezTo>
                      <a:pt x="5078512" y="686236"/>
                      <a:pt x="5076004" y="675229"/>
                      <a:pt x="5082540" y="670560"/>
                    </a:cubicBezTo>
                    <a:cubicBezTo>
                      <a:pt x="5095612" y="661223"/>
                      <a:pt x="5113020" y="660400"/>
                      <a:pt x="5128260" y="655320"/>
                    </a:cubicBezTo>
                    <a:cubicBezTo>
                      <a:pt x="5205086" y="629711"/>
                      <a:pt x="5085919" y="668784"/>
                      <a:pt x="5181600" y="640080"/>
                    </a:cubicBezTo>
                    <a:cubicBezTo>
                      <a:pt x="5274359" y="612252"/>
                      <a:pt x="5187547" y="634783"/>
                      <a:pt x="5257800" y="617220"/>
                    </a:cubicBezTo>
                    <a:lnTo>
                      <a:pt x="5273040" y="571500"/>
                    </a:lnTo>
                    <a:lnTo>
                      <a:pt x="5280660" y="548640"/>
                    </a:lnTo>
                    <a:cubicBezTo>
                      <a:pt x="5278120" y="541020"/>
                      <a:pt x="5273040" y="533812"/>
                      <a:pt x="5273040" y="525780"/>
                    </a:cubicBezTo>
                    <a:cubicBezTo>
                      <a:pt x="5273040" y="514230"/>
                      <a:pt x="5288195" y="486802"/>
                      <a:pt x="5295900" y="480060"/>
                    </a:cubicBezTo>
                    <a:cubicBezTo>
                      <a:pt x="5309684" y="467999"/>
                      <a:pt x="5326380" y="459740"/>
                      <a:pt x="5341620" y="449580"/>
                    </a:cubicBezTo>
                    <a:lnTo>
                      <a:pt x="5364480" y="434340"/>
                    </a:lnTo>
                    <a:cubicBezTo>
                      <a:pt x="5408156" y="368826"/>
                      <a:pt x="5355792" y="451716"/>
                      <a:pt x="5387340" y="388620"/>
                    </a:cubicBezTo>
                    <a:cubicBezTo>
                      <a:pt x="5391436" y="380429"/>
                      <a:pt x="5397500" y="373380"/>
                      <a:pt x="5402580" y="365760"/>
                    </a:cubicBezTo>
                    <a:cubicBezTo>
                      <a:pt x="5426846" y="244430"/>
                      <a:pt x="5386259" y="457493"/>
                      <a:pt x="5417820" y="152400"/>
                    </a:cubicBezTo>
                    <a:cubicBezTo>
                      <a:pt x="5419473" y="136421"/>
                      <a:pt x="5421701" y="118039"/>
                      <a:pt x="5433060" y="106680"/>
                    </a:cubicBezTo>
                    <a:lnTo>
                      <a:pt x="5455920" y="83820"/>
                    </a:lnTo>
                    <a:cubicBezTo>
                      <a:pt x="5463465" y="61184"/>
                      <a:pt x="5468287" y="33353"/>
                      <a:pt x="5486400" y="15240"/>
                    </a:cubicBezTo>
                    <a:cubicBezTo>
                      <a:pt x="5492876" y="8764"/>
                      <a:pt x="5501640" y="5080"/>
                      <a:pt x="5509260" y="0"/>
                    </a:cubicBezTo>
                    <a:cubicBezTo>
                      <a:pt x="5516880" y="5080"/>
                      <a:pt x="5523545" y="12024"/>
                      <a:pt x="5532120" y="15240"/>
                    </a:cubicBezTo>
                    <a:cubicBezTo>
                      <a:pt x="5552907" y="23035"/>
                      <a:pt x="5573555" y="19633"/>
                      <a:pt x="5593080" y="30480"/>
                    </a:cubicBezTo>
                    <a:cubicBezTo>
                      <a:pt x="5609091" y="39375"/>
                      <a:pt x="5623560" y="50800"/>
                      <a:pt x="5638800" y="60960"/>
                    </a:cubicBezTo>
                    <a:lnTo>
                      <a:pt x="5661660" y="76200"/>
                    </a:lnTo>
                    <a:cubicBezTo>
                      <a:pt x="5697220" y="129540"/>
                      <a:pt x="5676900" y="111760"/>
                      <a:pt x="5715000" y="137160"/>
                    </a:cubicBezTo>
                    <a:cubicBezTo>
                      <a:pt x="5734153" y="194619"/>
                      <a:pt x="5706089" y="126021"/>
                      <a:pt x="5745480" y="175260"/>
                    </a:cubicBezTo>
                    <a:cubicBezTo>
                      <a:pt x="5750498" y="181532"/>
                      <a:pt x="5747420" y="192440"/>
                      <a:pt x="5753100" y="198120"/>
                    </a:cubicBezTo>
                    <a:cubicBezTo>
                      <a:pt x="5766052" y="211072"/>
                      <a:pt x="5785868" y="215648"/>
                      <a:pt x="5798820" y="228600"/>
                    </a:cubicBezTo>
                    <a:cubicBezTo>
                      <a:pt x="5828156" y="257936"/>
                      <a:pt x="5812714" y="245482"/>
                      <a:pt x="5844540" y="266700"/>
                    </a:cubicBezTo>
                    <a:cubicBezTo>
                      <a:pt x="5849620" y="274320"/>
                      <a:pt x="5852745" y="283697"/>
                      <a:pt x="5859780" y="289560"/>
                    </a:cubicBezTo>
                    <a:cubicBezTo>
                      <a:pt x="5868506" y="296832"/>
                      <a:pt x="5880397" y="299164"/>
                      <a:pt x="5890260" y="304800"/>
                    </a:cubicBezTo>
                    <a:cubicBezTo>
                      <a:pt x="5931620" y="328435"/>
                      <a:pt x="5894067" y="313689"/>
                      <a:pt x="5935980" y="327660"/>
                    </a:cubicBezTo>
                    <a:cubicBezTo>
                      <a:pt x="5941060" y="335280"/>
                      <a:pt x="5944744" y="344044"/>
                      <a:pt x="5951220" y="350520"/>
                    </a:cubicBezTo>
                    <a:cubicBezTo>
                      <a:pt x="5965992" y="365292"/>
                      <a:pt x="5978347" y="367182"/>
                      <a:pt x="5996940" y="373380"/>
                    </a:cubicBezTo>
                    <a:cubicBezTo>
                      <a:pt x="6002020" y="365760"/>
                      <a:pt x="6008461" y="358889"/>
                      <a:pt x="6012180" y="350520"/>
                    </a:cubicBezTo>
                    <a:cubicBezTo>
                      <a:pt x="6018704" y="335840"/>
                      <a:pt x="6018509" y="318166"/>
                      <a:pt x="6027420" y="304800"/>
                    </a:cubicBezTo>
                    <a:cubicBezTo>
                      <a:pt x="6051571" y="268574"/>
                      <a:pt x="6039764" y="290628"/>
                      <a:pt x="6057900" y="236220"/>
                    </a:cubicBezTo>
                    <a:cubicBezTo>
                      <a:pt x="6060440" y="228600"/>
                      <a:pt x="6057900" y="215900"/>
                      <a:pt x="6065520" y="213360"/>
                    </a:cubicBezTo>
                    <a:cubicBezTo>
                      <a:pt x="6125897" y="193234"/>
                      <a:pt x="6095394" y="200761"/>
                      <a:pt x="6156960" y="190500"/>
                    </a:cubicBezTo>
                    <a:cubicBezTo>
                      <a:pt x="6184900" y="193040"/>
                      <a:pt x="6213152" y="193244"/>
                      <a:pt x="6240780" y="198120"/>
                    </a:cubicBezTo>
                    <a:cubicBezTo>
                      <a:pt x="6256600" y="200912"/>
                      <a:pt x="6286500" y="213360"/>
                      <a:pt x="6286500" y="213360"/>
                    </a:cubicBezTo>
                    <a:cubicBezTo>
                      <a:pt x="6289040" y="220980"/>
                      <a:pt x="6289102" y="229948"/>
                      <a:pt x="6294120" y="236220"/>
                    </a:cubicBezTo>
                    <a:cubicBezTo>
                      <a:pt x="6299841" y="243371"/>
                      <a:pt x="6315474" y="242427"/>
                      <a:pt x="6316980" y="251460"/>
                    </a:cubicBezTo>
                    <a:cubicBezTo>
                      <a:pt x="6322177" y="282643"/>
                      <a:pt x="6309865" y="325639"/>
                      <a:pt x="6301740" y="358140"/>
                    </a:cubicBezTo>
                    <a:cubicBezTo>
                      <a:pt x="6304280" y="378460"/>
                      <a:pt x="6302362" y="399855"/>
                      <a:pt x="6309360" y="419100"/>
                    </a:cubicBezTo>
                    <a:cubicBezTo>
                      <a:pt x="6319166" y="446066"/>
                      <a:pt x="6348349" y="445918"/>
                      <a:pt x="6370320" y="449580"/>
                    </a:cubicBezTo>
                    <a:cubicBezTo>
                      <a:pt x="6388036" y="452533"/>
                      <a:pt x="6405880" y="454660"/>
                      <a:pt x="6423660" y="457200"/>
                    </a:cubicBezTo>
                    <a:lnTo>
                      <a:pt x="6469380" y="472440"/>
                    </a:lnTo>
                    <a:cubicBezTo>
                      <a:pt x="6477000" y="474980"/>
                      <a:pt x="6484257" y="479173"/>
                      <a:pt x="6492240" y="480060"/>
                    </a:cubicBezTo>
                    <a:lnTo>
                      <a:pt x="6560820" y="487680"/>
                    </a:lnTo>
                    <a:cubicBezTo>
                      <a:pt x="6576125" y="510638"/>
                      <a:pt x="6579699" y="513950"/>
                      <a:pt x="6591300" y="541020"/>
                    </a:cubicBezTo>
                    <a:cubicBezTo>
                      <a:pt x="6602479" y="567105"/>
                      <a:pt x="6591481" y="565654"/>
                      <a:pt x="6621780" y="579120"/>
                    </a:cubicBezTo>
                    <a:cubicBezTo>
                      <a:pt x="6636460" y="585644"/>
                      <a:pt x="6652260" y="589280"/>
                      <a:pt x="6667500" y="594360"/>
                    </a:cubicBezTo>
                    <a:lnTo>
                      <a:pt x="6690360" y="601980"/>
                    </a:lnTo>
                    <a:cubicBezTo>
                      <a:pt x="6695440" y="617220"/>
                      <a:pt x="6696689" y="634334"/>
                      <a:pt x="6705600" y="647700"/>
                    </a:cubicBezTo>
                    <a:cubicBezTo>
                      <a:pt x="6740535" y="700103"/>
                      <a:pt x="6730288" y="676044"/>
                      <a:pt x="6743700" y="716280"/>
                    </a:cubicBezTo>
                    <a:cubicBezTo>
                      <a:pt x="6746240" y="749300"/>
                      <a:pt x="6743288" y="783211"/>
                      <a:pt x="6751320" y="815340"/>
                    </a:cubicBezTo>
                    <a:cubicBezTo>
                      <a:pt x="6753934" y="825795"/>
                      <a:pt x="6768947" y="828780"/>
                      <a:pt x="6774180" y="838200"/>
                    </a:cubicBezTo>
                    <a:cubicBezTo>
                      <a:pt x="6781982" y="852243"/>
                      <a:pt x="6789420" y="883920"/>
                      <a:pt x="6789420" y="883920"/>
                    </a:cubicBezTo>
                    <a:cubicBezTo>
                      <a:pt x="6783744" y="900949"/>
                      <a:pt x="6775988" y="937583"/>
                      <a:pt x="6758940" y="952500"/>
                    </a:cubicBezTo>
                    <a:cubicBezTo>
                      <a:pt x="6694871" y="1008561"/>
                      <a:pt x="6735712" y="967924"/>
                      <a:pt x="6690360" y="990600"/>
                    </a:cubicBezTo>
                    <a:cubicBezTo>
                      <a:pt x="6682169" y="994696"/>
                      <a:pt x="6675691" y="1001744"/>
                      <a:pt x="6667500" y="1005840"/>
                    </a:cubicBezTo>
                    <a:cubicBezTo>
                      <a:pt x="6604404" y="1037388"/>
                      <a:pt x="6687294" y="985024"/>
                      <a:pt x="6621780" y="1028700"/>
                    </a:cubicBezTo>
                    <a:cubicBezTo>
                      <a:pt x="6619240" y="1036320"/>
                      <a:pt x="6618061" y="1044539"/>
                      <a:pt x="6614160" y="1051560"/>
                    </a:cubicBezTo>
                    <a:cubicBezTo>
                      <a:pt x="6605265" y="1067571"/>
                      <a:pt x="6593840" y="1082040"/>
                      <a:pt x="6583680" y="1097280"/>
                    </a:cubicBezTo>
                    <a:lnTo>
                      <a:pt x="6568440" y="1120140"/>
                    </a:lnTo>
                    <a:lnTo>
                      <a:pt x="6553200" y="1143000"/>
                    </a:lnTo>
                    <a:lnTo>
                      <a:pt x="6537960" y="1165860"/>
                    </a:lnTo>
                    <a:cubicBezTo>
                      <a:pt x="6540500" y="1186180"/>
                      <a:pt x="6541289" y="1206796"/>
                      <a:pt x="6545580" y="1226820"/>
                    </a:cubicBezTo>
                    <a:cubicBezTo>
                      <a:pt x="6548946" y="1242528"/>
                      <a:pt x="6560820" y="1272540"/>
                      <a:pt x="6560820" y="1272540"/>
                    </a:cubicBezTo>
                    <a:cubicBezTo>
                      <a:pt x="6563360" y="1295400"/>
                      <a:pt x="6564659" y="1318432"/>
                      <a:pt x="6568440" y="1341120"/>
                    </a:cubicBezTo>
                    <a:cubicBezTo>
                      <a:pt x="6569760" y="1349043"/>
                      <a:pt x="6569524" y="1359311"/>
                      <a:pt x="6576060" y="1363980"/>
                    </a:cubicBezTo>
                    <a:cubicBezTo>
                      <a:pt x="6589132" y="1373317"/>
                      <a:pt x="6605728" y="1378578"/>
                      <a:pt x="6621780" y="1379220"/>
                    </a:cubicBezTo>
                    <a:lnTo>
                      <a:pt x="6812280" y="1386840"/>
                    </a:lnTo>
                    <a:cubicBezTo>
                      <a:pt x="6819900" y="1391920"/>
                      <a:pt x="6828664" y="1395604"/>
                      <a:pt x="6835140" y="1402080"/>
                    </a:cubicBezTo>
                    <a:cubicBezTo>
                      <a:pt x="6856978" y="1423918"/>
                      <a:pt x="6845605" y="1423010"/>
                      <a:pt x="6858000" y="1447800"/>
                    </a:cubicBezTo>
                    <a:cubicBezTo>
                      <a:pt x="6862096" y="1455991"/>
                      <a:pt x="6869521" y="1462291"/>
                      <a:pt x="6873240" y="1470660"/>
                    </a:cubicBezTo>
                    <a:cubicBezTo>
                      <a:pt x="6879764" y="1485340"/>
                      <a:pt x="6883400" y="1501140"/>
                      <a:pt x="6888480" y="1516380"/>
                    </a:cubicBezTo>
                    <a:cubicBezTo>
                      <a:pt x="6891020" y="1524000"/>
                      <a:pt x="6889417" y="1534785"/>
                      <a:pt x="6896100" y="1539240"/>
                    </a:cubicBezTo>
                    <a:cubicBezTo>
                      <a:pt x="6903720" y="1544320"/>
                      <a:pt x="6910591" y="1550761"/>
                      <a:pt x="6918960" y="1554480"/>
                    </a:cubicBezTo>
                    <a:cubicBezTo>
                      <a:pt x="6933640" y="1561004"/>
                      <a:pt x="6949440" y="1564640"/>
                      <a:pt x="6964680" y="1569720"/>
                    </a:cubicBezTo>
                    <a:lnTo>
                      <a:pt x="7033260" y="1592580"/>
                    </a:lnTo>
                    <a:lnTo>
                      <a:pt x="7078980" y="1607820"/>
                    </a:lnTo>
                    <a:cubicBezTo>
                      <a:pt x="7086600" y="1610360"/>
                      <a:pt x="7093817" y="1615058"/>
                      <a:pt x="7101840" y="1615440"/>
                    </a:cubicBezTo>
                    <a:lnTo>
                      <a:pt x="7261860" y="1623060"/>
                    </a:lnTo>
                    <a:cubicBezTo>
                      <a:pt x="7266940" y="1630680"/>
                      <a:pt x="7270624" y="1639444"/>
                      <a:pt x="7277100" y="1645920"/>
                    </a:cubicBezTo>
                    <a:cubicBezTo>
                      <a:pt x="7283576" y="1652396"/>
                      <a:pt x="7294239" y="1654009"/>
                      <a:pt x="7299960" y="1661160"/>
                    </a:cubicBezTo>
                    <a:cubicBezTo>
                      <a:pt x="7304978" y="1667432"/>
                      <a:pt x="7303988" y="1676836"/>
                      <a:pt x="7307580" y="1684020"/>
                    </a:cubicBezTo>
                    <a:cubicBezTo>
                      <a:pt x="7311676" y="1692211"/>
                      <a:pt x="7317740" y="1699260"/>
                      <a:pt x="7322820" y="1706880"/>
                    </a:cubicBezTo>
                    <a:cubicBezTo>
                      <a:pt x="7320280" y="1714500"/>
                      <a:pt x="7315200" y="1721708"/>
                      <a:pt x="7315200" y="1729740"/>
                    </a:cubicBezTo>
                    <a:cubicBezTo>
                      <a:pt x="7315200" y="1743187"/>
                      <a:pt x="7322294" y="1780846"/>
                      <a:pt x="7338060" y="1790700"/>
                    </a:cubicBezTo>
                    <a:lnTo>
                      <a:pt x="7406640" y="1813560"/>
                    </a:lnTo>
                    <a:cubicBezTo>
                      <a:pt x="7480225" y="1838088"/>
                      <a:pt x="7365819" y="1798756"/>
                      <a:pt x="7459980" y="1836420"/>
                    </a:cubicBezTo>
                    <a:cubicBezTo>
                      <a:pt x="7527990" y="1863624"/>
                      <a:pt x="7484579" y="1837580"/>
                      <a:pt x="7528560" y="1866900"/>
                    </a:cubicBezTo>
                    <a:cubicBezTo>
                      <a:pt x="7533640" y="1874520"/>
                      <a:pt x="7536649" y="1884039"/>
                      <a:pt x="7543800" y="1889760"/>
                    </a:cubicBezTo>
                    <a:cubicBezTo>
                      <a:pt x="7550072" y="1894778"/>
                      <a:pt x="7560980" y="1891700"/>
                      <a:pt x="7566660" y="1897380"/>
                    </a:cubicBezTo>
                    <a:cubicBezTo>
                      <a:pt x="7579612" y="1910332"/>
                      <a:pt x="7597140" y="1943100"/>
                      <a:pt x="7597140" y="1943100"/>
                    </a:cubicBezTo>
                    <a:cubicBezTo>
                      <a:pt x="7594600" y="1971040"/>
                      <a:pt x="7593000" y="1999081"/>
                      <a:pt x="7589520" y="2026920"/>
                    </a:cubicBezTo>
                    <a:cubicBezTo>
                      <a:pt x="7587914" y="2039771"/>
                      <a:pt x="7588326" y="2053775"/>
                      <a:pt x="7581900" y="2065020"/>
                    </a:cubicBezTo>
                    <a:cubicBezTo>
                      <a:pt x="7577356" y="2072971"/>
                      <a:pt x="7566660" y="2075180"/>
                      <a:pt x="7559040" y="2080260"/>
                    </a:cubicBezTo>
                    <a:lnTo>
                      <a:pt x="7543800" y="2125980"/>
                    </a:lnTo>
                    <a:lnTo>
                      <a:pt x="7536180" y="2148840"/>
                    </a:lnTo>
                    <a:cubicBezTo>
                      <a:pt x="7533640" y="2214880"/>
                      <a:pt x="7532815" y="2281008"/>
                      <a:pt x="7528560" y="2346960"/>
                    </a:cubicBezTo>
                    <a:cubicBezTo>
                      <a:pt x="7527726" y="2359885"/>
                      <a:pt x="7524348" y="2372565"/>
                      <a:pt x="7520940" y="2385060"/>
                    </a:cubicBezTo>
                    <a:cubicBezTo>
                      <a:pt x="7516713" y="2400558"/>
                      <a:pt x="7505700" y="2430780"/>
                      <a:pt x="7505700" y="2430780"/>
                    </a:cubicBezTo>
                    <a:cubicBezTo>
                      <a:pt x="7510780" y="2446020"/>
                      <a:pt x="7505700" y="2471420"/>
                      <a:pt x="7520940" y="2476500"/>
                    </a:cubicBezTo>
                    <a:cubicBezTo>
                      <a:pt x="7536180" y="2481580"/>
                      <a:pt x="7553294" y="2482829"/>
                      <a:pt x="7566660" y="2491740"/>
                    </a:cubicBezTo>
                    <a:cubicBezTo>
                      <a:pt x="7596203" y="2511435"/>
                      <a:pt x="7580832" y="2504084"/>
                      <a:pt x="7612380" y="2514600"/>
                    </a:cubicBezTo>
                    <a:cubicBezTo>
                      <a:pt x="7620683" y="2564419"/>
                      <a:pt x="7631391" y="2606150"/>
                      <a:pt x="7612380" y="2659380"/>
                    </a:cubicBezTo>
                    <a:cubicBezTo>
                      <a:pt x="7608858" y="2669243"/>
                      <a:pt x="7591931" y="2663991"/>
                      <a:pt x="7581900" y="2667000"/>
                    </a:cubicBezTo>
                    <a:cubicBezTo>
                      <a:pt x="7550750" y="2676345"/>
                      <a:pt x="7536287" y="2678341"/>
                      <a:pt x="7513320" y="2697480"/>
                    </a:cubicBezTo>
                    <a:cubicBezTo>
                      <a:pt x="7500653" y="2708036"/>
                      <a:pt x="7482272" y="2727334"/>
                      <a:pt x="7475220" y="2743200"/>
                    </a:cubicBezTo>
                    <a:cubicBezTo>
                      <a:pt x="7460733" y="2775795"/>
                      <a:pt x="7461226" y="2788369"/>
                      <a:pt x="7452360" y="2819400"/>
                    </a:cubicBezTo>
                    <a:cubicBezTo>
                      <a:pt x="7450153" y="2827123"/>
                      <a:pt x="7447280" y="2834640"/>
                      <a:pt x="7444740" y="2842260"/>
                    </a:cubicBezTo>
                    <a:cubicBezTo>
                      <a:pt x="7447280" y="2862580"/>
                      <a:pt x="7444755" y="2884207"/>
                      <a:pt x="7452360" y="2903220"/>
                    </a:cubicBezTo>
                    <a:cubicBezTo>
                      <a:pt x="7455761" y="2911723"/>
                      <a:pt x="7466802" y="2914852"/>
                      <a:pt x="7475220" y="2918460"/>
                    </a:cubicBezTo>
                    <a:cubicBezTo>
                      <a:pt x="7484846" y="2922585"/>
                      <a:pt x="7495630" y="2923203"/>
                      <a:pt x="7505700" y="2926080"/>
                    </a:cubicBezTo>
                    <a:cubicBezTo>
                      <a:pt x="7513423" y="2928287"/>
                      <a:pt x="7520940" y="2931160"/>
                      <a:pt x="7528560" y="2933700"/>
                    </a:cubicBezTo>
                    <a:cubicBezTo>
                      <a:pt x="7533640" y="2941320"/>
                      <a:pt x="7537937" y="2949525"/>
                      <a:pt x="7543800" y="2956560"/>
                    </a:cubicBezTo>
                    <a:cubicBezTo>
                      <a:pt x="7550699" y="2964839"/>
                      <a:pt x="7560949" y="2970282"/>
                      <a:pt x="7566660" y="2979420"/>
                    </a:cubicBezTo>
                    <a:cubicBezTo>
                      <a:pt x="7573909" y="2991019"/>
                      <a:pt x="7577226" y="3004665"/>
                      <a:pt x="7581900" y="3017520"/>
                    </a:cubicBezTo>
                    <a:cubicBezTo>
                      <a:pt x="7587390" y="3032617"/>
                      <a:pt x="7588229" y="3049874"/>
                      <a:pt x="7597140" y="3063240"/>
                    </a:cubicBezTo>
                    <a:cubicBezTo>
                      <a:pt x="7632700" y="3116580"/>
                      <a:pt x="7612380" y="3098800"/>
                      <a:pt x="7650480" y="3124200"/>
                    </a:cubicBezTo>
                    <a:cubicBezTo>
                      <a:pt x="7665720" y="3147060"/>
                      <a:pt x="7663180" y="3149600"/>
                      <a:pt x="7688580" y="3162300"/>
                    </a:cubicBezTo>
                    <a:cubicBezTo>
                      <a:pt x="7695764" y="3165892"/>
                      <a:pt x="7704419" y="3166019"/>
                      <a:pt x="7711440" y="3169920"/>
                    </a:cubicBezTo>
                    <a:cubicBezTo>
                      <a:pt x="7727451" y="3178815"/>
                      <a:pt x="7739391" y="3195958"/>
                      <a:pt x="7757160" y="3200400"/>
                    </a:cubicBezTo>
                    <a:cubicBezTo>
                      <a:pt x="7767320" y="3202940"/>
                      <a:pt x="7777570" y="3205143"/>
                      <a:pt x="7787640" y="3208020"/>
                    </a:cubicBezTo>
                    <a:cubicBezTo>
                      <a:pt x="7795363" y="3210227"/>
                      <a:pt x="7802517" y="3214753"/>
                      <a:pt x="7810500" y="3215640"/>
                    </a:cubicBezTo>
                    <a:cubicBezTo>
                      <a:pt x="7848451" y="3219857"/>
                      <a:pt x="7886700" y="3220720"/>
                      <a:pt x="7924800" y="3223260"/>
                    </a:cubicBezTo>
                    <a:cubicBezTo>
                      <a:pt x="7929880" y="3233420"/>
                      <a:pt x="7935565" y="3243299"/>
                      <a:pt x="7940040" y="3253740"/>
                    </a:cubicBezTo>
                    <a:cubicBezTo>
                      <a:pt x="7943204" y="3261123"/>
                      <a:pt x="7941980" y="3270920"/>
                      <a:pt x="7947660" y="3276600"/>
                    </a:cubicBezTo>
                    <a:cubicBezTo>
                      <a:pt x="7953340" y="3282280"/>
                      <a:pt x="7962900" y="3281680"/>
                      <a:pt x="7970520" y="3284220"/>
                    </a:cubicBezTo>
                    <a:cubicBezTo>
                      <a:pt x="7981290" y="3338072"/>
                      <a:pt x="7974044" y="3310033"/>
                      <a:pt x="7993380" y="3368040"/>
                    </a:cubicBezTo>
                    <a:lnTo>
                      <a:pt x="7993380" y="3368040"/>
                    </a:lnTo>
                    <a:cubicBezTo>
                      <a:pt x="7995920" y="3378200"/>
                      <a:pt x="7996875" y="3388894"/>
                      <a:pt x="8001000" y="3398520"/>
                    </a:cubicBezTo>
                    <a:cubicBezTo>
                      <a:pt x="8004608" y="3406938"/>
                      <a:pt x="8012144" y="3413189"/>
                      <a:pt x="8016240" y="3421380"/>
                    </a:cubicBezTo>
                    <a:cubicBezTo>
                      <a:pt x="8019832" y="3428564"/>
                      <a:pt x="8021320" y="3436620"/>
                      <a:pt x="8023860" y="3444240"/>
                    </a:cubicBezTo>
                    <a:cubicBezTo>
                      <a:pt x="8024447" y="3448350"/>
                      <a:pt x="8036457" y="3535370"/>
                      <a:pt x="8039100" y="3543300"/>
                    </a:cubicBezTo>
                    <a:cubicBezTo>
                      <a:pt x="8041996" y="3551988"/>
                      <a:pt x="8049260" y="3558540"/>
                      <a:pt x="8054340" y="3566160"/>
                    </a:cubicBezTo>
                    <a:cubicBezTo>
                      <a:pt x="8049260" y="3581400"/>
                      <a:pt x="8054340" y="3616960"/>
                      <a:pt x="8039100" y="3611880"/>
                    </a:cubicBezTo>
                    <a:lnTo>
                      <a:pt x="7827963" y="3636645"/>
                    </a:lnTo>
                    <a:cubicBezTo>
                      <a:pt x="7727686" y="3643947"/>
                      <a:pt x="7687371" y="3640085"/>
                      <a:pt x="7437438" y="3655695"/>
                    </a:cubicBezTo>
                    <a:cubicBezTo>
                      <a:pt x="7188518" y="3678555"/>
                      <a:pt x="7062742" y="3656013"/>
                      <a:pt x="6470922" y="3682683"/>
                    </a:cubicBezTo>
                    <a:lnTo>
                      <a:pt x="4328160" y="3710940"/>
                    </a:lnTo>
                    <a:cubicBezTo>
                      <a:pt x="3751580" y="3703320"/>
                      <a:pt x="3241040" y="3667760"/>
                      <a:pt x="3002280" y="3657600"/>
                    </a:cubicBezTo>
                    <a:cubicBezTo>
                      <a:pt x="2966645" y="3656536"/>
                      <a:pt x="2931229" y="3651209"/>
                      <a:pt x="2895600" y="3649980"/>
                    </a:cubicBezTo>
                    <a:cubicBezTo>
                      <a:pt x="2748703" y="3644915"/>
                      <a:pt x="2240559" y="3636750"/>
                      <a:pt x="2125980" y="3634740"/>
                    </a:cubicBezTo>
                    <a:cubicBezTo>
                      <a:pt x="1952743" y="3617416"/>
                      <a:pt x="2162111" y="3636865"/>
                      <a:pt x="1866900" y="3619500"/>
                    </a:cubicBezTo>
                    <a:cubicBezTo>
                      <a:pt x="1841417" y="3618001"/>
                      <a:pt x="1816003" y="3615254"/>
                      <a:pt x="1790700" y="3611880"/>
                    </a:cubicBezTo>
                    <a:cubicBezTo>
                      <a:pt x="1777862" y="3610168"/>
                      <a:pt x="1765375" y="3606389"/>
                      <a:pt x="1752600" y="3604260"/>
                    </a:cubicBezTo>
                    <a:cubicBezTo>
                      <a:pt x="1734884" y="3601307"/>
                      <a:pt x="1717040" y="3599180"/>
                      <a:pt x="1699260" y="3596640"/>
                    </a:cubicBezTo>
                    <a:cubicBezTo>
                      <a:pt x="1620520" y="3590290"/>
                      <a:pt x="1400810" y="3569970"/>
                      <a:pt x="1280160" y="3566160"/>
                    </a:cubicBezTo>
                    <a:lnTo>
                      <a:pt x="975360" y="3573780"/>
                    </a:lnTo>
                    <a:cubicBezTo>
                      <a:pt x="777909" y="3579763"/>
                      <a:pt x="832890" y="3575835"/>
                      <a:pt x="701040" y="3589020"/>
                    </a:cubicBezTo>
                    <a:cubicBezTo>
                      <a:pt x="690880" y="3586480"/>
                      <a:pt x="672282" y="3591730"/>
                      <a:pt x="670560" y="3581400"/>
                    </a:cubicBezTo>
                    <a:cubicBezTo>
                      <a:pt x="664877" y="3547304"/>
                      <a:pt x="697090" y="3542077"/>
                      <a:pt x="716280" y="3535680"/>
                    </a:cubicBezTo>
                    <a:cubicBezTo>
                      <a:pt x="630119" y="3506960"/>
                      <a:pt x="725269" y="3536322"/>
                      <a:pt x="502920" y="3520440"/>
                    </a:cubicBezTo>
                    <a:cubicBezTo>
                      <a:pt x="494908" y="3519868"/>
                      <a:pt x="487936" y="3514395"/>
                      <a:pt x="480060" y="3512820"/>
                    </a:cubicBezTo>
                    <a:cubicBezTo>
                      <a:pt x="396240" y="3509169"/>
                      <a:pt x="35560" y="3506153"/>
                      <a:pt x="0" y="3498533"/>
                    </a:cubicBezTo>
                    <a:cubicBezTo>
                      <a:pt x="35741" y="3444922"/>
                      <a:pt x="67438" y="3483502"/>
                      <a:pt x="133350" y="3445838"/>
                    </a:cubicBezTo>
                    <a:cubicBezTo>
                      <a:pt x="141301" y="3441294"/>
                      <a:pt x="204324" y="3455291"/>
                      <a:pt x="212090" y="3450437"/>
                    </a:cubicBezTo>
                    <a:cubicBezTo>
                      <a:pt x="228669" y="3440075"/>
                      <a:pt x="337550" y="3427557"/>
                      <a:pt x="358140" y="3421380"/>
                    </a:cubicBezTo>
                    <a:cubicBezTo>
                      <a:pt x="373527" y="3416764"/>
                      <a:pt x="388620" y="3411220"/>
                      <a:pt x="403860" y="3406140"/>
                    </a:cubicBezTo>
                    <a:cubicBezTo>
                      <a:pt x="411480" y="3403600"/>
                      <a:pt x="418928" y="3400468"/>
                      <a:pt x="426720" y="3398520"/>
                    </a:cubicBezTo>
                    <a:cubicBezTo>
                      <a:pt x="436880" y="3395980"/>
                      <a:pt x="446931" y="3392954"/>
                      <a:pt x="457200" y="3390900"/>
                    </a:cubicBezTo>
                    <a:cubicBezTo>
                      <a:pt x="476711" y="3386998"/>
                      <a:pt x="506007" y="3385547"/>
                      <a:pt x="525780" y="3375660"/>
                    </a:cubicBezTo>
                    <a:cubicBezTo>
                      <a:pt x="533971" y="3371564"/>
                      <a:pt x="541020" y="3365500"/>
                      <a:pt x="548640" y="3360420"/>
                    </a:cubicBezTo>
                    <a:cubicBezTo>
                      <a:pt x="553720" y="3352800"/>
                      <a:pt x="560161" y="3345929"/>
                      <a:pt x="563880" y="3337560"/>
                    </a:cubicBezTo>
                    <a:cubicBezTo>
                      <a:pt x="570404" y="3322880"/>
                      <a:pt x="563880" y="3296920"/>
                      <a:pt x="579120" y="3291840"/>
                    </a:cubicBezTo>
                    <a:cubicBezTo>
                      <a:pt x="586740" y="3289300"/>
                      <a:pt x="594597" y="3287384"/>
                      <a:pt x="601980" y="3284220"/>
                    </a:cubicBezTo>
                    <a:cubicBezTo>
                      <a:pt x="612421" y="3279745"/>
                      <a:pt x="618040" y="3247726"/>
                      <a:pt x="629285" y="3246120"/>
                    </a:cubicBezTo>
                    <a:cubicBezTo>
                      <a:pt x="672105" y="3240003"/>
                      <a:pt x="709295" y="3228023"/>
                      <a:pt x="752475" y="3225483"/>
                    </a:cubicBezTo>
                    <a:cubicBezTo>
                      <a:pt x="767715" y="3220403"/>
                      <a:pt x="813156" y="3216100"/>
                      <a:pt x="814388" y="3200083"/>
                    </a:cubicBezTo>
                    <a:cubicBezTo>
                      <a:pt x="814851" y="3194058"/>
                      <a:pt x="812032" y="3138100"/>
                      <a:pt x="822960" y="3108960"/>
                    </a:cubicBezTo>
                    <a:cubicBezTo>
                      <a:pt x="826176" y="3100385"/>
                      <a:pt x="832337" y="3093135"/>
                      <a:pt x="838200" y="3086100"/>
                    </a:cubicBezTo>
                    <a:cubicBezTo>
                      <a:pt x="848372" y="3073894"/>
                      <a:pt x="868380" y="3054660"/>
                      <a:pt x="883920" y="3048000"/>
                    </a:cubicBezTo>
                    <a:cubicBezTo>
                      <a:pt x="893546" y="3043875"/>
                      <a:pt x="904240" y="3042920"/>
                      <a:pt x="914400" y="3040380"/>
                    </a:cubicBezTo>
                    <a:cubicBezTo>
                      <a:pt x="952500" y="3014980"/>
                      <a:pt x="932180" y="3032760"/>
                      <a:pt x="967740" y="2979420"/>
                    </a:cubicBezTo>
                    <a:cubicBezTo>
                      <a:pt x="985255" y="2953147"/>
                      <a:pt x="981996" y="2962380"/>
                      <a:pt x="990600" y="2933700"/>
                    </a:cubicBezTo>
                    <a:cubicBezTo>
                      <a:pt x="995913" y="2915988"/>
                      <a:pt x="996040" y="2896041"/>
                      <a:pt x="1005840" y="2880360"/>
                    </a:cubicBezTo>
                    <a:cubicBezTo>
                      <a:pt x="1010097" y="2873549"/>
                      <a:pt x="1020797" y="2874177"/>
                      <a:pt x="1028700" y="2872740"/>
                    </a:cubicBezTo>
                    <a:cubicBezTo>
                      <a:pt x="1048848" y="2869077"/>
                      <a:pt x="1069340" y="2867660"/>
                      <a:pt x="1089660" y="2865120"/>
                    </a:cubicBezTo>
                    <a:cubicBezTo>
                      <a:pt x="1108253" y="2858922"/>
                      <a:pt x="1120608" y="2857032"/>
                      <a:pt x="1135380" y="2842260"/>
                    </a:cubicBezTo>
                    <a:cubicBezTo>
                      <a:pt x="1166495" y="2811145"/>
                      <a:pt x="1131570" y="2810510"/>
                      <a:pt x="1196340" y="2788920"/>
                    </a:cubicBezTo>
                    <a:cubicBezTo>
                      <a:pt x="1233929" y="2776390"/>
                      <a:pt x="1281625" y="2759979"/>
                      <a:pt x="1318260" y="2750820"/>
                    </a:cubicBezTo>
                    <a:cubicBezTo>
                      <a:pt x="1364325" y="2739304"/>
                      <a:pt x="1338805" y="2746512"/>
                      <a:pt x="1394460" y="2727960"/>
                    </a:cubicBezTo>
                    <a:lnTo>
                      <a:pt x="1417320" y="2720340"/>
                    </a:lnTo>
                    <a:cubicBezTo>
                      <a:pt x="1462767" y="2652170"/>
                      <a:pt x="1387024" y="2753739"/>
                      <a:pt x="1478280" y="2689860"/>
                    </a:cubicBezTo>
                    <a:cubicBezTo>
                      <a:pt x="1493285" y="2679356"/>
                      <a:pt x="1491384" y="2649932"/>
                      <a:pt x="1508760" y="2644140"/>
                    </a:cubicBezTo>
                    <a:lnTo>
                      <a:pt x="1531620" y="2636520"/>
                    </a:lnTo>
                    <a:cubicBezTo>
                      <a:pt x="1550773" y="2579061"/>
                      <a:pt x="1524937" y="2649886"/>
                      <a:pt x="1554480" y="2590800"/>
                    </a:cubicBezTo>
                    <a:cubicBezTo>
                      <a:pt x="1566875" y="2566010"/>
                      <a:pt x="1555502" y="2566918"/>
                      <a:pt x="1577340" y="2545080"/>
                    </a:cubicBezTo>
                    <a:cubicBezTo>
                      <a:pt x="1583816" y="2538604"/>
                      <a:pt x="1592580" y="2534920"/>
                      <a:pt x="1600200" y="2529840"/>
                    </a:cubicBezTo>
                    <a:cubicBezTo>
                      <a:pt x="1605280" y="2522220"/>
                      <a:pt x="1609577" y="2514015"/>
                      <a:pt x="1615440" y="2506980"/>
                    </a:cubicBezTo>
                    <a:cubicBezTo>
                      <a:pt x="1630612" y="2488773"/>
                      <a:pt x="1664413" y="2460176"/>
                      <a:pt x="1684020" y="2453640"/>
                    </a:cubicBezTo>
                    <a:lnTo>
                      <a:pt x="1729740" y="2438400"/>
                    </a:lnTo>
                    <a:cubicBezTo>
                      <a:pt x="1737360" y="2440940"/>
                      <a:pt x="1746920" y="2440340"/>
                      <a:pt x="1752600" y="2446020"/>
                    </a:cubicBezTo>
                    <a:cubicBezTo>
                      <a:pt x="1774897" y="2468317"/>
                      <a:pt x="1770219" y="2513000"/>
                      <a:pt x="1775460" y="2537460"/>
                    </a:cubicBezTo>
                    <a:cubicBezTo>
                      <a:pt x="1778826" y="2553168"/>
                      <a:pt x="1777849" y="2573541"/>
                      <a:pt x="1790700" y="2583180"/>
                    </a:cubicBezTo>
                    <a:cubicBezTo>
                      <a:pt x="1800860" y="2590800"/>
                      <a:pt x="1810776" y="2598757"/>
                      <a:pt x="1821180" y="2606040"/>
                    </a:cubicBezTo>
                    <a:cubicBezTo>
                      <a:pt x="1836185" y="2616544"/>
                      <a:pt x="1853948" y="2623568"/>
                      <a:pt x="1866900" y="2636520"/>
                    </a:cubicBezTo>
                    <a:lnTo>
                      <a:pt x="1912620" y="2682240"/>
                    </a:lnTo>
                    <a:cubicBezTo>
                      <a:pt x="1931773" y="2739699"/>
                      <a:pt x="1905937" y="2668874"/>
                      <a:pt x="1935480" y="2727960"/>
                    </a:cubicBezTo>
                    <a:cubicBezTo>
                      <a:pt x="1939072" y="2735144"/>
                      <a:pt x="1937420" y="2745140"/>
                      <a:pt x="1943100" y="2750820"/>
                    </a:cubicBezTo>
                    <a:cubicBezTo>
                      <a:pt x="1948780" y="2756500"/>
                      <a:pt x="1958776" y="2754848"/>
                      <a:pt x="1965960" y="2758440"/>
                    </a:cubicBezTo>
                    <a:cubicBezTo>
                      <a:pt x="1974151" y="2762536"/>
                      <a:pt x="1980451" y="2769961"/>
                      <a:pt x="1988820" y="2773680"/>
                    </a:cubicBezTo>
                    <a:cubicBezTo>
                      <a:pt x="2003500" y="2780204"/>
                      <a:pt x="2034540" y="2788920"/>
                      <a:pt x="2034540" y="2788920"/>
                    </a:cubicBezTo>
                    <a:cubicBezTo>
                      <a:pt x="2044700" y="2796540"/>
                      <a:pt x="2052383" y="2810516"/>
                      <a:pt x="2065020" y="2811780"/>
                    </a:cubicBezTo>
                    <a:cubicBezTo>
                      <a:pt x="2215724" y="2826850"/>
                      <a:pt x="2142722" y="2808032"/>
                      <a:pt x="2217420" y="2796540"/>
                    </a:cubicBezTo>
                    <a:cubicBezTo>
                      <a:pt x="2240153" y="2793043"/>
                      <a:pt x="2263140" y="2791460"/>
                      <a:pt x="2286000" y="2788920"/>
                    </a:cubicBezTo>
                    <a:cubicBezTo>
                      <a:pt x="2293620" y="2786380"/>
                      <a:pt x="2301839" y="2785201"/>
                      <a:pt x="2308860" y="2781300"/>
                    </a:cubicBezTo>
                    <a:cubicBezTo>
                      <a:pt x="2324871" y="2772405"/>
                      <a:pt x="2354580" y="2750820"/>
                      <a:pt x="2354580" y="2750820"/>
                    </a:cubicBezTo>
                    <a:cubicBezTo>
                      <a:pt x="2359660" y="2743200"/>
                      <a:pt x="2362669" y="2733681"/>
                      <a:pt x="2369820" y="2727960"/>
                    </a:cubicBezTo>
                    <a:cubicBezTo>
                      <a:pt x="2389736" y="2712027"/>
                      <a:pt x="2421428" y="2724265"/>
                      <a:pt x="2438400" y="2735580"/>
                    </a:cubicBezTo>
                    <a:lnTo>
                      <a:pt x="2484120" y="2766060"/>
                    </a:lnTo>
                    <a:cubicBezTo>
                      <a:pt x="2501900" y="2819400"/>
                      <a:pt x="2484120" y="2806700"/>
                      <a:pt x="2522220" y="2819400"/>
                    </a:cubicBezTo>
                    <a:cubicBezTo>
                      <a:pt x="2550160" y="2816860"/>
                      <a:pt x="2579125" y="2819696"/>
                      <a:pt x="2606040" y="2811780"/>
                    </a:cubicBezTo>
                    <a:cubicBezTo>
                      <a:pt x="2623612" y="2806612"/>
                      <a:pt x="2651760" y="2781300"/>
                      <a:pt x="2651760" y="2781300"/>
                    </a:cubicBezTo>
                    <a:cubicBezTo>
                      <a:pt x="2656840" y="2773680"/>
                      <a:pt x="2659234" y="2763294"/>
                      <a:pt x="2667000" y="2758440"/>
                    </a:cubicBezTo>
                    <a:cubicBezTo>
                      <a:pt x="2680623" y="2749926"/>
                      <a:pt x="2697480" y="2748280"/>
                      <a:pt x="2712720" y="2743200"/>
                    </a:cubicBezTo>
                    <a:cubicBezTo>
                      <a:pt x="2720340" y="2740660"/>
                      <a:pt x="2728897" y="2740035"/>
                      <a:pt x="2735580" y="2735580"/>
                    </a:cubicBezTo>
                    <a:cubicBezTo>
                      <a:pt x="2743200" y="2730500"/>
                      <a:pt x="2750249" y="2724436"/>
                      <a:pt x="2758440" y="2720340"/>
                    </a:cubicBezTo>
                    <a:cubicBezTo>
                      <a:pt x="2781933" y="2708594"/>
                      <a:pt x="2821246" y="2707727"/>
                      <a:pt x="2842260" y="2705100"/>
                    </a:cubicBezTo>
                    <a:cubicBezTo>
                      <a:pt x="2897915" y="2686548"/>
                      <a:pt x="2872395" y="2693756"/>
                      <a:pt x="2918460" y="2682240"/>
                    </a:cubicBezTo>
                    <a:cubicBezTo>
                      <a:pt x="2921000" y="2656840"/>
                      <a:pt x="2915713" y="2629367"/>
                      <a:pt x="2926080" y="2606040"/>
                    </a:cubicBezTo>
                    <a:cubicBezTo>
                      <a:pt x="2929342" y="2598700"/>
                      <a:pt x="2940908" y="2613660"/>
                      <a:pt x="2948940" y="2613660"/>
                    </a:cubicBezTo>
                    <a:cubicBezTo>
                      <a:pt x="3007415" y="2613660"/>
                      <a:pt x="3065780" y="2608580"/>
                      <a:pt x="3124200" y="2606040"/>
                    </a:cubicBezTo>
                    <a:cubicBezTo>
                      <a:pt x="3143857" y="2603232"/>
                      <a:pt x="3179121" y="2601440"/>
                      <a:pt x="3200400" y="2590800"/>
                    </a:cubicBezTo>
                    <a:cubicBezTo>
                      <a:pt x="3208591" y="2586704"/>
                      <a:pt x="3215640" y="2580640"/>
                      <a:pt x="3223260" y="2575560"/>
                    </a:cubicBezTo>
                    <a:cubicBezTo>
                      <a:pt x="3228340" y="2567940"/>
                      <a:pt x="3232024" y="2559176"/>
                      <a:pt x="3238500" y="2552700"/>
                    </a:cubicBezTo>
                    <a:cubicBezTo>
                      <a:pt x="3261113" y="2530087"/>
                      <a:pt x="3282085" y="2533677"/>
                      <a:pt x="3314700" y="2529840"/>
                    </a:cubicBezTo>
                    <a:cubicBezTo>
                      <a:pt x="3340052" y="2526857"/>
                      <a:pt x="3365500" y="2524760"/>
                      <a:pt x="3390900" y="2522220"/>
                    </a:cubicBezTo>
                    <a:cubicBezTo>
                      <a:pt x="3409493" y="2516022"/>
                      <a:pt x="3421848" y="2514132"/>
                      <a:pt x="3436620" y="2499360"/>
                    </a:cubicBezTo>
                    <a:cubicBezTo>
                      <a:pt x="3443096" y="2492884"/>
                      <a:pt x="3447764" y="2484691"/>
                      <a:pt x="3451860" y="2476500"/>
                    </a:cubicBezTo>
                    <a:cubicBezTo>
                      <a:pt x="3455452" y="2469316"/>
                      <a:pt x="3457273" y="2461363"/>
                      <a:pt x="3459480" y="2453640"/>
                    </a:cubicBezTo>
                    <a:cubicBezTo>
                      <a:pt x="3462357" y="2443570"/>
                      <a:pt x="3461904" y="2432253"/>
                      <a:pt x="3467100" y="2423160"/>
                    </a:cubicBezTo>
                    <a:cubicBezTo>
                      <a:pt x="3473841" y="2411363"/>
                      <a:pt x="3500195" y="2391372"/>
                      <a:pt x="3512820" y="2385060"/>
                    </a:cubicBezTo>
                    <a:cubicBezTo>
                      <a:pt x="3520004" y="2381468"/>
                      <a:pt x="3528496" y="2381032"/>
                      <a:pt x="3535680" y="2377440"/>
                    </a:cubicBezTo>
                    <a:cubicBezTo>
                      <a:pt x="3594766" y="2347897"/>
                      <a:pt x="3523941" y="2373733"/>
                      <a:pt x="3581400" y="2354580"/>
                    </a:cubicBezTo>
                    <a:cubicBezTo>
                      <a:pt x="3562848" y="2298925"/>
                      <a:pt x="3581745" y="2312756"/>
                      <a:pt x="3535680" y="2301240"/>
                    </a:cubicBezTo>
                    <a:cubicBezTo>
                      <a:pt x="3525520" y="2286000"/>
                      <a:pt x="3502189" y="2273587"/>
                      <a:pt x="3505200" y="2255520"/>
                    </a:cubicBezTo>
                    <a:cubicBezTo>
                      <a:pt x="3505278" y="2255052"/>
                      <a:pt x="3512542" y="2196813"/>
                      <a:pt x="3520440" y="2186940"/>
                    </a:cubicBezTo>
                    <a:cubicBezTo>
                      <a:pt x="3526161" y="2179789"/>
                      <a:pt x="3535680" y="2176780"/>
                      <a:pt x="3543300" y="2171700"/>
                    </a:cubicBezTo>
                    <a:cubicBezTo>
                      <a:pt x="3570495" y="2130907"/>
                      <a:pt x="3552064" y="2155316"/>
                      <a:pt x="3604260" y="2103120"/>
                    </a:cubicBezTo>
                    <a:cubicBezTo>
                      <a:pt x="3611880" y="2095500"/>
                      <a:pt x="3621142" y="2089226"/>
                      <a:pt x="3627120" y="2080260"/>
                    </a:cubicBezTo>
                    <a:cubicBezTo>
                      <a:pt x="3632200" y="2072640"/>
                      <a:pt x="3635468" y="2063431"/>
                      <a:pt x="3642360" y="2057400"/>
                    </a:cubicBezTo>
                    <a:cubicBezTo>
                      <a:pt x="3656144" y="2045339"/>
                      <a:pt x="3688080" y="2026920"/>
                      <a:pt x="3688080" y="2026920"/>
                    </a:cubicBezTo>
                    <a:cubicBezTo>
                      <a:pt x="3698240" y="2011680"/>
                      <a:pt x="3703907" y="1992190"/>
                      <a:pt x="3718560" y="1981200"/>
                    </a:cubicBezTo>
                    <a:cubicBezTo>
                      <a:pt x="3728720" y="1973580"/>
                      <a:pt x="3740603" y="1967832"/>
                      <a:pt x="3749040" y="1958340"/>
                    </a:cubicBezTo>
                    <a:cubicBezTo>
                      <a:pt x="3800524" y="1900421"/>
                      <a:pt x="3754887" y="1920831"/>
                      <a:pt x="3802380" y="1905000"/>
                    </a:cubicBezTo>
                    <a:cubicBezTo>
                      <a:pt x="3804920" y="1894840"/>
                      <a:pt x="3805875" y="1884146"/>
                      <a:pt x="3810000" y="1874520"/>
                    </a:cubicBezTo>
                    <a:cubicBezTo>
                      <a:pt x="3817957" y="1855955"/>
                      <a:pt x="3834368" y="1842532"/>
                      <a:pt x="3848100" y="1828800"/>
                    </a:cubicBezTo>
                    <a:cubicBezTo>
                      <a:pt x="3873709" y="1751974"/>
                      <a:pt x="3834636" y="1871141"/>
                      <a:pt x="3863340" y="1775460"/>
                    </a:cubicBezTo>
                    <a:cubicBezTo>
                      <a:pt x="3867956" y="1760073"/>
                      <a:pt x="3873500" y="1744980"/>
                      <a:pt x="3878580" y="1729740"/>
                    </a:cubicBezTo>
                    <a:cubicBezTo>
                      <a:pt x="3881120" y="1722120"/>
                      <a:pt x="3884252" y="1714672"/>
                      <a:pt x="3886200" y="1706880"/>
                    </a:cubicBezTo>
                    <a:cubicBezTo>
                      <a:pt x="3894534" y="1673544"/>
                      <a:pt x="3891350" y="1676912"/>
                      <a:pt x="3909060" y="1645920"/>
                    </a:cubicBezTo>
                    <a:cubicBezTo>
                      <a:pt x="3923205" y="1621166"/>
                      <a:pt x="3926146" y="1621214"/>
                      <a:pt x="3947160" y="1600200"/>
                    </a:cubicBezTo>
                    <a:cubicBezTo>
                      <a:pt x="3961995" y="1555696"/>
                      <a:pt x="3943173" y="1596567"/>
                      <a:pt x="3977640" y="1562100"/>
                    </a:cubicBezTo>
                    <a:cubicBezTo>
                      <a:pt x="3984116" y="1555624"/>
                      <a:pt x="3987017" y="1546275"/>
                      <a:pt x="3992880" y="1539240"/>
                    </a:cubicBezTo>
                    <a:cubicBezTo>
                      <a:pt x="3999779" y="1530961"/>
                      <a:pt x="4008841" y="1524659"/>
                      <a:pt x="4015740" y="1516380"/>
                    </a:cubicBezTo>
                    <a:cubicBezTo>
                      <a:pt x="4021603" y="1509345"/>
                      <a:pt x="4027261" y="1501889"/>
                      <a:pt x="4030980" y="1493520"/>
                    </a:cubicBezTo>
                    <a:cubicBezTo>
                      <a:pt x="4037504" y="1478840"/>
                      <a:pt x="4046220" y="1447800"/>
                      <a:pt x="4046220" y="1447800"/>
                    </a:cubicBezTo>
                    <a:cubicBezTo>
                      <a:pt x="4048760" y="1422400"/>
                      <a:pt x="4046226" y="1395965"/>
                      <a:pt x="4053840" y="1371600"/>
                    </a:cubicBezTo>
                    <a:cubicBezTo>
                      <a:pt x="4059303" y="1354118"/>
                      <a:pt x="4078528" y="1343256"/>
                      <a:pt x="4084320" y="1325880"/>
                    </a:cubicBezTo>
                    <a:cubicBezTo>
                      <a:pt x="4091957" y="1302969"/>
                      <a:pt x="4090767" y="1299855"/>
                      <a:pt x="4107180" y="1280160"/>
                    </a:cubicBezTo>
                    <a:cubicBezTo>
                      <a:pt x="4114079" y="1271881"/>
                      <a:pt x="4123141" y="1265579"/>
                      <a:pt x="4130040" y="1257300"/>
                    </a:cubicBezTo>
                    <a:cubicBezTo>
                      <a:pt x="4135903" y="1250265"/>
                      <a:pt x="4141561" y="1242809"/>
                      <a:pt x="4145280" y="1234440"/>
                    </a:cubicBezTo>
                    <a:cubicBezTo>
                      <a:pt x="4151804" y="1219760"/>
                      <a:pt x="4160520" y="1188720"/>
                      <a:pt x="4160520" y="1188720"/>
                    </a:cubicBezTo>
                    <a:cubicBezTo>
                      <a:pt x="4163060" y="1170940"/>
                      <a:pt x="4162979" y="1152583"/>
                      <a:pt x="4168140" y="1135380"/>
                    </a:cubicBezTo>
                    <a:cubicBezTo>
                      <a:pt x="4170772" y="1126608"/>
                      <a:pt x="4169410" y="1102360"/>
                      <a:pt x="4175760" y="10972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  <a:alpha val="52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8431381" y="4584211"/>
                <a:ext cx="492788" cy="773455"/>
              </a:xfrm>
              <a:custGeom>
                <a:avLst/>
                <a:gdLst>
                  <a:gd name="connsiteX0" fmla="*/ 404191 w 718525"/>
                  <a:gd name="connsiteY0" fmla="*/ 45720 h 1135380"/>
                  <a:gd name="connsiteX1" fmla="*/ 457531 w 718525"/>
                  <a:gd name="connsiteY1" fmla="*/ 38100 h 1135380"/>
                  <a:gd name="connsiteX2" fmla="*/ 503251 w 718525"/>
                  <a:gd name="connsiteY2" fmla="*/ 22860 h 1135380"/>
                  <a:gd name="connsiteX3" fmla="*/ 594691 w 718525"/>
                  <a:gd name="connsiteY3" fmla="*/ 7620 h 1135380"/>
                  <a:gd name="connsiteX4" fmla="*/ 617551 w 718525"/>
                  <a:gd name="connsiteY4" fmla="*/ 0 h 1135380"/>
                  <a:gd name="connsiteX5" fmla="*/ 708991 w 718525"/>
                  <a:gd name="connsiteY5" fmla="*/ 7620 h 1135380"/>
                  <a:gd name="connsiteX6" fmla="*/ 701371 w 718525"/>
                  <a:gd name="connsiteY6" fmla="*/ 38100 h 1135380"/>
                  <a:gd name="connsiteX7" fmla="*/ 678511 w 718525"/>
                  <a:gd name="connsiteY7" fmla="*/ 106680 h 1135380"/>
                  <a:gd name="connsiteX8" fmla="*/ 655651 w 718525"/>
                  <a:gd name="connsiteY8" fmla="*/ 121920 h 1135380"/>
                  <a:gd name="connsiteX9" fmla="*/ 609931 w 718525"/>
                  <a:gd name="connsiteY9" fmla="*/ 152400 h 1135380"/>
                  <a:gd name="connsiteX10" fmla="*/ 564211 w 718525"/>
                  <a:gd name="connsiteY10" fmla="*/ 167640 h 1135380"/>
                  <a:gd name="connsiteX11" fmla="*/ 548971 w 718525"/>
                  <a:gd name="connsiteY11" fmla="*/ 190500 h 1135380"/>
                  <a:gd name="connsiteX12" fmla="*/ 526111 w 718525"/>
                  <a:gd name="connsiteY12" fmla="*/ 205740 h 1135380"/>
                  <a:gd name="connsiteX13" fmla="*/ 495631 w 718525"/>
                  <a:gd name="connsiteY13" fmla="*/ 274320 h 1135380"/>
                  <a:gd name="connsiteX14" fmla="*/ 472771 w 718525"/>
                  <a:gd name="connsiteY14" fmla="*/ 289560 h 1135380"/>
                  <a:gd name="connsiteX15" fmla="*/ 449911 w 718525"/>
                  <a:gd name="connsiteY15" fmla="*/ 297180 h 1135380"/>
                  <a:gd name="connsiteX16" fmla="*/ 442291 w 718525"/>
                  <a:gd name="connsiteY16" fmla="*/ 320040 h 1135380"/>
                  <a:gd name="connsiteX17" fmla="*/ 434671 w 718525"/>
                  <a:gd name="connsiteY17" fmla="*/ 396240 h 1135380"/>
                  <a:gd name="connsiteX18" fmla="*/ 411811 w 718525"/>
                  <a:gd name="connsiteY18" fmla="*/ 403860 h 1135380"/>
                  <a:gd name="connsiteX19" fmla="*/ 373711 w 718525"/>
                  <a:gd name="connsiteY19" fmla="*/ 411480 h 1135380"/>
                  <a:gd name="connsiteX20" fmla="*/ 381331 w 718525"/>
                  <a:gd name="connsiteY20" fmla="*/ 434340 h 1135380"/>
                  <a:gd name="connsiteX21" fmla="*/ 411811 w 718525"/>
                  <a:gd name="connsiteY21" fmla="*/ 464820 h 1135380"/>
                  <a:gd name="connsiteX22" fmla="*/ 404191 w 718525"/>
                  <a:gd name="connsiteY22" fmla="*/ 487680 h 1135380"/>
                  <a:gd name="connsiteX23" fmla="*/ 381331 w 718525"/>
                  <a:gd name="connsiteY23" fmla="*/ 502920 h 1135380"/>
                  <a:gd name="connsiteX24" fmla="*/ 373711 w 718525"/>
                  <a:gd name="connsiteY24" fmla="*/ 594360 h 1135380"/>
                  <a:gd name="connsiteX25" fmla="*/ 358471 w 718525"/>
                  <a:gd name="connsiteY25" fmla="*/ 617220 h 1135380"/>
                  <a:gd name="connsiteX26" fmla="*/ 259411 w 718525"/>
                  <a:gd name="connsiteY26" fmla="*/ 640080 h 1135380"/>
                  <a:gd name="connsiteX27" fmla="*/ 244171 w 718525"/>
                  <a:gd name="connsiteY27" fmla="*/ 685800 h 1135380"/>
                  <a:gd name="connsiteX28" fmla="*/ 236551 w 718525"/>
                  <a:gd name="connsiteY28" fmla="*/ 708660 h 1135380"/>
                  <a:gd name="connsiteX29" fmla="*/ 221311 w 718525"/>
                  <a:gd name="connsiteY29" fmla="*/ 731520 h 1135380"/>
                  <a:gd name="connsiteX30" fmla="*/ 198451 w 718525"/>
                  <a:gd name="connsiteY30" fmla="*/ 777240 h 1135380"/>
                  <a:gd name="connsiteX31" fmla="*/ 175591 w 718525"/>
                  <a:gd name="connsiteY31" fmla="*/ 883920 h 1135380"/>
                  <a:gd name="connsiteX32" fmla="*/ 152731 w 718525"/>
                  <a:gd name="connsiteY32" fmla="*/ 899160 h 1135380"/>
                  <a:gd name="connsiteX33" fmla="*/ 145111 w 718525"/>
                  <a:gd name="connsiteY33" fmla="*/ 922020 h 1135380"/>
                  <a:gd name="connsiteX34" fmla="*/ 129871 w 718525"/>
                  <a:gd name="connsiteY34" fmla="*/ 944880 h 1135380"/>
                  <a:gd name="connsiteX35" fmla="*/ 137491 w 718525"/>
                  <a:gd name="connsiteY35" fmla="*/ 1051560 h 1135380"/>
                  <a:gd name="connsiteX36" fmla="*/ 122251 w 718525"/>
                  <a:gd name="connsiteY36" fmla="*/ 1104900 h 1135380"/>
                  <a:gd name="connsiteX37" fmla="*/ 76531 w 718525"/>
                  <a:gd name="connsiteY37" fmla="*/ 1135380 h 1135380"/>
                  <a:gd name="connsiteX38" fmla="*/ 38431 w 718525"/>
                  <a:gd name="connsiteY38" fmla="*/ 1074420 h 1135380"/>
                  <a:gd name="connsiteX39" fmla="*/ 30811 w 718525"/>
                  <a:gd name="connsiteY39" fmla="*/ 1051560 h 1135380"/>
                  <a:gd name="connsiteX40" fmla="*/ 23191 w 718525"/>
                  <a:gd name="connsiteY40" fmla="*/ 914400 h 1135380"/>
                  <a:gd name="connsiteX41" fmla="*/ 7951 w 718525"/>
                  <a:gd name="connsiteY41" fmla="*/ 891540 h 1135380"/>
                  <a:gd name="connsiteX42" fmla="*/ 331 w 718525"/>
                  <a:gd name="connsiteY42" fmla="*/ 868680 h 1135380"/>
                  <a:gd name="connsiteX43" fmla="*/ 7951 w 718525"/>
                  <a:gd name="connsiteY43" fmla="*/ 838200 h 1135380"/>
                  <a:gd name="connsiteX44" fmla="*/ 53671 w 718525"/>
                  <a:gd name="connsiteY44" fmla="*/ 822960 h 1135380"/>
                  <a:gd name="connsiteX45" fmla="*/ 61291 w 718525"/>
                  <a:gd name="connsiteY45" fmla="*/ 800100 h 1135380"/>
                  <a:gd name="connsiteX46" fmla="*/ 68911 w 718525"/>
                  <a:gd name="connsiteY46" fmla="*/ 723900 h 1135380"/>
                  <a:gd name="connsiteX47" fmla="*/ 114631 w 718525"/>
                  <a:gd name="connsiteY47" fmla="*/ 716280 h 1135380"/>
                  <a:gd name="connsiteX48" fmla="*/ 107011 w 718525"/>
                  <a:gd name="connsiteY48" fmla="*/ 670560 h 1135380"/>
                  <a:gd name="connsiteX49" fmla="*/ 114631 w 718525"/>
                  <a:gd name="connsiteY49" fmla="*/ 579120 h 1135380"/>
                  <a:gd name="connsiteX50" fmla="*/ 137491 w 718525"/>
                  <a:gd name="connsiteY50" fmla="*/ 571500 h 1135380"/>
                  <a:gd name="connsiteX51" fmla="*/ 160351 w 718525"/>
                  <a:gd name="connsiteY51" fmla="*/ 556260 h 1135380"/>
                  <a:gd name="connsiteX52" fmla="*/ 175591 w 718525"/>
                  <a:gd name="connsiteY52" fmla="*/ 525780 h 1135380"/>
                  <a:gd name="connsiteX53" fmla="*/ 206071 w 718525"/>
                  <a:gd name="connsiteY53" fmla="*/ 487680 h 1135380"/>
                  <a:gd name="connsiteX54" fmla="*/ 213691 w 718525"/>
                  <a:gd name="connsiteY54" fmla="*/ 434340 h 1135380"/>
                  <a:gd name="connsiteX55" fmla="*/ 221311 w 718525"/>
                  <a:gd name="connsiteY55" fmla="*/ 411480 h 1135380"/>
                  <a:gd name="connsiteX56" fmla="*/ 244171 w 718525"/>
                  <a:gd name="connsiteY56" fmla="*/ 396240 h 1135380"/>
                  <a:gd name="connsiteX57" fmla="*/ 267031 w 718525"/>
                  <a:gd name="connsiteY57" fmla="*/ 388620 h 1135380"/>
                  <a:gd name="connsiteX58" fmla="*/ 274651 w 718525"/>
                  <a:gd name="connsiteY58" fmla="*/ 365760 h 1135380"/>
                  <a:gd name="connsiteX59" fmla="*/ 282271 w 718525"/>
                  <a:gd name="connsiteY59" fmla="*/ 312420 h 1135380"/>
                  <a:gd name="connsiteX60" fmla="*/ 305131 w 718525"/>
                  <a:gd name="connsiteY60" fmla="*/ 304800 h 1135380"/>
                  <a:gd name="connsiteX61" fmla="*/ 327991 w 718525"/>
                  <a:gd name="connsiteY61" fmla="*/ 289560 h 1135380"/>
                  <a:gd name="connsiteX62" fmla="*/ 343231 w 718525"/>
                  <a:gd name="connsiteY62" fmla="*/ 243840 h 1135380"/>
                  <a:gd name="connsiteX63" fmla="*/ 350851 w 718525"/>
                  <a:gd name="connsiteY63" fmla="*/ 220980 h 1135380"/>
                  <a:gd name="connsiteX64" fmla="*/ 343231 w 718525"/>
                  <a:gd name="connsiteY64" fmla="*/ 144780 h 1135380"/>
                  <a:gd name="connsiteX65" fmla="*/ 358471 w 718525"/>
                  <a:gd name="connsiteY65" fmla="*/ 99060 h 1135380"/>
                  <a:gd name="connsiteX66" fmla="*/ 373711 w 718525"/>
                  <a:gd name="connsiteY66" fmla="*/ 68580 h 1135380"/>
                  <a:gd name="connsiteX67" fmla="*/ 419431 w 718525"/>
                  <a:gd name="connsiteY67" fmla="*/ 45720 h 1135380"/>
                  <a:gd name="connsiteX68" fmla="*/ 587071 w 718525"/>
                  <a:gd name="connsiteY68" fmla="*/ 30480 h 1135380"/>
                  <a:gd name="connsiteX69" fmla="*/ 625171 w 718525"/>
                  <a:gd name="connsiteY69" fmla="*/ 22860 h 1135380"/>
                  <a:gd name="connsiteX70" fmla="*/ 708991 w 718525"/>
                  <a:gd name="connsiteY70" fmla="*/ 15240 h 1135380"/>
                  <a:gd name="connsiteX0" fmla="*/ 404191 w 718525"/>
                  <a:gd name="connsiteY0" fmla="*/ 45720 h 1135380"/>
                  <a:gd name="connsiteX1" fmla="*/ 457531 w 718525"/>
                  <a:gd name="connsiteY1" fmla="*/ 38100 h 1135380"/>
                  <a:gd name="connsiteX2" fmla="*/ 503251 w 718525"/>
                  <a:gd name="connsiteY2" fmla="*/ 22860 h 1135380"/>
                  <a:gd name="connsiteX3" fmla="*/ 594691 w 718525"/>
                  <a:gd name="connsiteY3" fmla="*/ 7620 h 1135380"/>
                  <a:gd name="connsiteX4" fmla="*/ 617551 w 718525"/>
                  <a:gd name="connsiteY4" fmla="*/ 0 h 1135380"/>
                  <a:gd name="connsiteX5" fmla="*/ 708991 w 718525"/>
                  <a:gd name="connsiteY5" fmla="*/ 7620 h 1135380"/>
                  <a:gd name="connsiteX6" fmla="*/ 701371 w 718525"/>
                  <a:gd name="connsiteY6" fmla="*/ 38100 h 1135380"/>
                  <a:gd name="connsiteX7" fmla="*/ 678511 w 718525"/>
                  <a:gd name="connsiteY7" fmla="*/ 106680 h 1135380"/>
                  <a:gd name="connsiteX8" fmla="*/ 655651 w 718525"/>
                  <a:gd name="connsiteY8" fmla="*/ 121920 h 1135380"/>
                  <a:gd name="connsiteX9" fmla="*/ 609931 w 718525"/>
                  <a:gd name="connsiteY9" fmla="*/ 152400 h 1135380"/>
                  <a:gd name="connsiteX10" fmla="*/ 564211 w 718525"/>
                  <a:gd name="connsiteY10" fmla="*/ 167640 h 1135380"/>
                  <a:gd name="connsiteX11" fmla="*/ 548971 w 718525"/>
                  <a:gd name="connsiteY11" fmla="*/ 190500 h 1135380"/>
                  <a:gd name="connsiteX12" fmla="*/ 526111 w 718525"/>
                  <a:gd name="connsiteY12" fmla="*/ 205740 h 1135380"/>
                  <a:gd name="connsiteX13" fmla="*/ 495631 w 718525"/>
                  <a:gd name="connsiteY13" fmla="*/ 274320 h 1135380"/>
                  <a:gd name="connsiteX14" fmla="*/ 472771 w 718525"/>
                  <a:gd name="connsiteY14" fmla="*/ 289560 h 1135380"/>
                  <a:gd name="connsiteX15" fmla="*/ 449911 w 718525"/>
                  <a:gd name="connsiteY15" fmla="*/ 297180 h 1135380"/>
                  <a:gd name="connsiteX16" fmla="*/ 442291 w 718525"/>
                  <a:gd name="connsiteY16" fmla="*/ 320040 h 1135380"/>
                  <a:gd name="connsiteX17" fmla="*/ 434671 w 718525"/>
                  <a:gd name="connsiteY17" fmla="*/ 396240 h 1135380"/>
                  <a:gd name="connsiteX18" fmla="*/ 411811 w 718525"/>
                  <a:gd name="connsiteY18" fmla="*/ 403860 h 1135380"/>
                  <a:gd name="connsiteX19" fmla="*/ 373711 w 718525"/>
                  <a:gd name="connsiteY19" fmla="*/ 411480 h 1135380"/>
                  <a:gd name="connsiteX20" fmla="*/ 381331 w 718525"/>
                  <a:gd name="connsiteY20" fmla="*/ 434340 h 1135380"/>
                  <a:gd name="connsiteX21" fmla="*/ 411811 w 718525"/>
                  <a:gd name="connsiteY21" fmla="*/ 464820 h 1135380"/>
                  <a:gd name="connsiteX22" fmla="*/ 404191 w 718525"/>
                  <a:gd name="connsiteY22" fmla="*/ 487680 h 1135380"/>
                  <a:gd name="connsiteX23" fmla="*/ 381331 w 718525"/>
                  <a:gd name="connsiteY23" fmla="*/ 502920 h 1135380"/>
                  <a:gd name="connsiteX24" fmla="*/ 373711 w 718525"/>
                  <a:gd name="connsiteY24" fmla="*/ 594360 h 1135380"/>
                  <a:gd name="connsiteX25" fmla="*/ 358471 w 718525"/>
                  <a:gd name="connsiteY25" fmla="*/ 617220 h 1135380"/>
                  <a:gd name="connsiteX26" fmla="*/ 259411 w 718525"/>
                  <a:gd name="connsiteY26" fmla="*/ 640080 h 1135380"/>
                  <a:gd name="connsiteX27" fmla="*/ 244171 w 718525"/>
                  <a:gd name="connsiteY27" fmla="*/ 685800 h 1135380"/>
                  <a:gd name="connsiteX28" fmla="*/ 236551 w 718525"/>
                  <a:gd name="connsiteY28" fmla="*/ 708660 h 1135380"/>
                  <a:gd name="connsiteX29" fmla="*/ 221311 w 718525"/>
                  <a:gd name="connsiteY29" fmla="*/ 731520 h 1135380"/>
                  <a:gd name="connsiteX30" fmla="*/ 198451 w 718525"/>
                  <a:gd name="connsiteY30" fmla="*/ 777240 h 1135380"/>
                  <a:gd name="connsiteX31" fmla="*/ 175591 w 718525"/>
                  <a:gd name="connsiteY31" fmla="*/ 883920 h 1135380"/>
                  <a:gd name="connsiteX32" fmla="*/ 152731 w 718525"/>
                  <a:gd name="connsiteY32" fmla="*/ 899160 h 1135380"/>
                  <a:gd name="connsiteX33" fmla="*/ 145111 w 718525"/>
                  <a:gd name="connsiteY33" fmla="*/ 922020 h 1135380"/>
                  <a:gd name="connsiteX34" fmla="*/ 129871 w 718525"/>
                  <a:gd name="connsiteY34" fmla="*/ 944880 h 1135380"/>
                  <a:gd name="connsiteX35" fmla="*/ 137491 w 718525"/>
                  <a:gd name="connsiteY35" fmla="*/ 1051560 h 1135380"/>
                  <a:gd name="connsiteX36" fmla="*/ 122251 w 718525"/>
                  <a:gd name="connsiteY36" fmla="*/ 1104900 h 1135380"/>
                  <a:gd name="connsiteX37" fmla="*/ 76531 w 718525"/>
                  <a:gd name="connsiteY37" fmla="*/ 1135380 h 1135380"/>
                  <a:gd name="connsiteX38" fmla="*/ 38431 w 718525"/>
                  <a:gd name="connsiteY38" fmla="*/ 1074420 h 1135380"/>
                  <a:gd name="connsiteX39" fmla="*/ 30811 w 718525"/>
                  <a:gd name="connsiteY39" fmla="*/ 1051560 h 1135380"/>
                  <a:gd name="connsiteX40" fmla="*/ 23191 w 718525"/>
                  <a:gd name="connsiteY40" fmla="*/ 914400 h 1135380"/>
                  <a:gd name="connsiteX41" fmla="*/ 7951 w 718525"/>
                  <a:gd name="connsiteY41" fmla="*/ 891540 h 1135380"/>
                  <a:gd name="connsiteX42" fmla="*/ 331 w 718525"/>
                  <a:gd name="connsiteY42" fmla="*/ 868680 h 1135380"/>
                  <a:gd name="connsiteX43" fmla="*/ 7951 w 718525"/>
                  <a:gd name="connsiteY43" fmla="*/ 838200 h 1135380"/>
                  <a:gd name="connsiteX44" fmla="*/ 53671 w 718525"/>
                  <a:gd name="connsiteY44" fmla="*/ 822960 h 1135380"/>
                  <a:gd name="connsiteX45" fmla="*/ 61291 w 718525"/>
                  <a:gd name="connsiteY45" fmla="*/ 800100 h 1135380"/>
                  <a:gd name="connsiteX46" fmla="*/ 68911 w 718525"/>
                  <a:gd name="connsiteY46" fmla="*/ 723900 h 1135380"/>
                  <a:gd name="connsiteX47" fmla="*/ 114631 w 718525"/>
                  <a:gd name="connsiteY47" fmla="*/ 716280 h 1135380"/>
                  <a:gd name="connsiteX48" fmla="*/ 107011 w 718525"/>
                  <a:gd name="connsiteY48" fmla="*/ 670560 h 1135380"/>
                  <a:gd name="connsiteX49" fmla="*/ 114631 w 718525"/>
                  <a:gd name="connsiteY49" fmla="*/ 579120 h 1135380"/>
                  <a:gd name="connsiteX50" fmla="*/ 137491 w 718525"/>
                  <a:gd name="connsiteY50" fmla="*/ 571500 h 1135380"/>
                  <a:gd name="connsiteX51" fmla="*/ 160351 w 718525"/>
                  <a:gd name="connsiteY51" fmla="*/ 556260 h 1135380"/>
                  <a:gd name="connsiteX52" fmla="*/ 175591 w 718525"/>
                  <a:gd name="connsiteY52" fmla="*/ 525780 h 1135380"/>
                  <a:gd name="connsiteX53" fmla="*/ 206071 w 718525"/>
                  <a:gd name="connsiteY53" fmla="*/ 487680 h 1135380"/>
                  <a:gd name="connsiteX54" fmla="*/ 213691 w 718525"/>
                  <a:gd name="connsiteY54" fmla="*/ 434340 h 1135380"/>
                  <a:gd name="connsiteX55" fmla="*/ 221311 w 718525"/>
                  <a:gd name="connsiteY55" fmla="*/ 411480 h 1135380"/>
                  <a:gd name="connsiteX56" fmla="*/ 244171 w 718525"/>
                  <a:gd name="connsiteY56" fmla="*/ 396240 h 1135380"/>
                  <a:gd name="connsiteX57" fmla="*/ 267031 w 718525"/>
                  <a:gd name="connsiteY57" fmla="*/ 388620 h 1135380"/>
                  <a:gd name="connsiteX58" fmla="*/ 274651 w 718525"/>
                  <a:gd name="connsiteY58" fmla="*/ 365760 h 1135380"/>
                  <a:gd name="connsiteX59" fmla="*/ 282271 w 718525"/>
                  <a:gd name="connsiteY59" fmla="*/ 312420 h 1135380"/>
                  <a:gd name="connsiteX60" fmla="*/ 305131 w 718525"/>
                  <a:gd name="connsiteY60" fmla="*/ 304800 h 1135380"/>
                  <a:gd name="connsiteX61" fmla="*/ 327991 w 718525"/>
                  <a:gd name="connsiteY61" fmla="*/ 289560 h 1135380"/>
                  <a:gd name="connsiteX62" fmla="*/ 343231 w 718525"/>
                  <a:gd name="connsiteY62" fmla="*/ 243840 h 1135380"/>
                  <a:gd name="connsiteX63" fmla="*/ 350851 w 718525"/>
                  <a:gd name="connsiteY63" fmla="*/ 220980 h 1135380"/>
                  <a:gd name="connsiteX64" fmla="*/ 343231 w 718525"/>
                  <a:gd name="connsiteY64" fmla="*/ 144780 h 1135380"/>
                  <a:gd name="connsiteX65" fmla="*/ 358471 w 718525"/>
                  <a:gd name="connsiteY65" fmla="*/ 99060 h 1135380"/>
                  <a:gd name="connsiteX66" fmla="*/ 373711 w 718525"/>
                  <a:gd name="connsiteY66" fmla="*/ 68580 h 1135380"/>
                  <a:gd name="connsiteX67" fmla="*/ 419431 w 718525"/>
                  <a:gd name="connsiteY67" fmla="*/ 45720 h 1135380"/>
                  <a:gd name="connsiteX68" fmla="*/ 625171 w 718525"/>
                  <a:gd name="connsiteY68" fmla="*/ 22860 h 1135380"/>
                  <a:gd name="connsiteX69" fmla="*/ 708991 w 718525"/>
                  <a:gd name="connsiteY69" fmla="*/ 15240 h 1135380"/>
                  <a:gd name="connsiteX0" fmla="*/ 404191 w 718525"/>
                  <a:gd name="connsiteY0" fmla="*/ 45720 h 1135380"/>
                  <a:gd name="connsiteX1" fmla="*/ 457531 w 718525"/>
                  <a:gd name="connsiteY1" fmla="*/ 38100 h 1135380"/>
                  <a:gd name="connsiteX2" fmla="*/ 503251 w 718525"/>
                  <a:gd name="connsiteY2" fmla="*/ 22860 h 1135380"/>
                  <a:gd name="connsiteX3" fmla="*/ 594691 w 718525"/>
                  <a:gd name="connsiteY3" fmla="*/ 7620 h 1135380"/>
                  <a:gd name="connsiteX4" fmla="*/ 617551 w 718525"/>
                  <a:gd name="connsiteY4" fmla="*/ 0 h 1135380"/>
                  <a:gd name="connsiteX5" fmla="*/ 708991 w 718525"/>
                  <a:gd name="connsiteY5" fmla="*/ 7620 h 1135380"/>
                  <a:gd name="connsiteX6" fmla="*/ 701371 w 718525"/>
                  <a:gd name="connsiteY6" fmla="*/ 38100 h 1135380"/>
                  <a:gd name="connsiteX7" fmla="*/ 678511 w 718525"/>
                  <a:gd name="connsiteY7" fmla="*/ 106680 h 1135380"/>
                  <a:gd name="connsiteX8" fmla="*/ 655651 w 718525"/>
                  <a:gd name="connsiteY8" fmla="*/ 121920 h 1135380"/>
                  <a:gd name="connsiteX9" fmla="*/ 609931 w 718525"/>
                  <a:gd name="connsiteY9" fmla="*/ 152400 h 1135380"/>
                  <a:gd name="connsiteX10" fmla="*/ 564211 w 718525"/>
                  <a:gd name="connsiteY10" fmla="*/ 167640 h 1135380"/>
                  <a:gd name="connsiteX11" fmla="*/ 548971 w 718525"/>
                  <a:gd name="connsiteY11" fmla="*/ 190500 h 1135380"/>
                  <a:gd name="connsiteX12" fmla="*/ 526111 w 718525"/>
                  <a:gd name="connsiteY12" fmla="*/ 205740 h 1135380"/>
                  <a:gd name="connsiteX13" fmla="*/ 495631 w 718525"/>
                  <a:gd name="connsiteY13" fmla="*/ 274320 h 1135380"/>
                  <a:gd name="connsiteX14" fmla="*/ 472771 w 718525"/>
                  <a:gd name="connsiteY14" fmla="*/ 289560 h 1135380"/>
                  <a:gd name="connsiteX15" fmla="*/ 449911 w 718525"/>
                  <a:gd name="connsiteY15" fmla="*/ 297180 h 1135380"/>
                  <a:gd name="connsiteX16" fmla="*/ 442291 w 718525"/>
                  <a:gd name="connsiteY16" fmla="*/ 320040 h 1135380"/>
                  <a:gd name="connsiteX17" fmla="*/ 434671 w 718525"/>
                  <a:gd name="connsiteY17" fmla="*/ 396240 h 1135380"/>
                  <a:gd name="connsiteX18" fmla="*/ 411811 w 718525"/>
                  <a:gd name="connsiteY18" fmla="*/ 403860 h 1135380"/>
                  <a:gd name="connsiteX19" fmla="*/ 373711 w 718525"/>
                  <a:gd name="connsiteY19" fmla="*/ 411480 h 1135380"/>
                  <a:gd name="connsiteX20" fmla="*/ 381331 w 718525"/>
                  <a:gd name="connsiteY20" fmla="*/ 434340 h 1135380"/>
                  <a:gd name="connsiteX21" fmla="*/ 411811 w 718525"/>
                  <a:gd name="connsiteY21" fmla="*/ 464820 h 1135380"/>
                  <a:gd name="connsiteX22" fmla="*/ 404191 w 718525"/>
                  <a:gd name="connsiteY22" fmla="*/ 487680 h 1135380"/>
                  <a:gd name="connsiteX23" fmla="*/ 381331 w 718525"/>
                  <a:gd name="connsiteY23" fmla="*/ 502920 h 1135380"/>
                  <a:gd name="connsiteX24" fmla="*/ 373711 w 718525"/>
                  <a:gd name="connsiteY24" fmla="*/ 594360 h 1135380"/>
                  <a:gd name="connsiteX25" fmla="*/ 358471 w 718525"/>
                  <a:gd name="connsiteY25" fmla="*/ 617220 h 1135380"/>
                  <a:gd name="connsiteX26" fmla="*/ 259411 w 718525"/>
                  <a:gd name="connsiteY26" fmla="*/ 640080 h 1135380"/>
                  <a:gd name="connsiteX27" fmla="*/ 244171 w 718525"/>
                  <a:gd name="connsiteY27" fmla="*/ 685800 h 1135380"/>
                  <a:gd name="connsiteX28" fmla="*/ 236551 w 718525"/>
                  <a:gd name="connsiteY28" fmla="*/ 708660 h 1135380"/>
                  <a:gd name="connsiteX29" fmla="*/ 221311 w 718525"/>
                  <a:gd name="connsiteY29" fmla="*/ 731520 h 1135380"/>
                  <a:gd name="connsiteX30" fmla="*/ 198451 w 718525"/>
                  <a:gd name="connsiteY30" fmla="*/ 777240 h 1135380"/>
                  <a:gd name="connsiteX31" fmla="*/ 175591 w 718525"/>
                  <a:gd name="connsiteY31" fmla="*/ 883920 h 1135380"/>
                  <a:gd name="connsiteX32" fmla="*/ 152731 w 718525"/>
                  <a:gd name="connsiteY32" fmla="*/ 899160 h 1135380"/>
                  <a:gd name="connsiteX33" fmla="*/ 145111 w 718525"/>
                  <a:gd name="connsiteY33" fmla="*/ 922020 h 1135380"/>
                  <a:gd name="connsiteX34" fmla="*/ 129871 w 718525"/>
                  <a:gd name="connsiteY34" fmla="*/ 944880 h 1135380"/>
                  <a:gd name="connsiteX35" fmla="*/ 137491 w 718525"/>
                  <a:gd name="connsiteY35" fmla="*/ 1051560 h 1135380"/>
                  <a:gd name="connsiteX36" fmla="*/ 122251 w 718525"/>
                  <a:gd name="connsiteY36" fmla="*/ 1104900 h 1135380"/>
                  <a:gd name="connsiteX37" fmla="*/ 76531 w 718525"/>
                  <a:gd name="connsiteY37" fmla="*/ 1135380 h 1135380"/>
                  <a:gd name="connsiteX38" fmla="*/ 38431 w 718525"/>
                  <a:gd name="connsiteY38" fmla="*/ 1074420 h 1135380"/>
                  <a:gd name="connsiteX39" fmla="*/ 30811 w 718525"/>
                  <a:gd name="connsiteY39" fmla="*/ 1051560 h 1135380"/>
                  <a:gd name="connsiteX40" fmla="*/ 23191 w 718525"/>
                  <a:gd name="connsiteY40" fmla="*/ 914400 h 1135380"/>
                  <a:gd name="connsiteX41" fmla="*/ 7951 w 718525"/>
                  <a:gd name="connsiteY41" fmla="*/ 891540 h 1135380"/>
                  <a:gd name="connsiteX42" fmla="*/ 331 w 718525"/>
                  <a:gd name="connsiteY42" fmla="*/ 868680 h 1135380"/>
                  <a:gd name="connsiteX43" fmla="*/ 7951 w 718525"/>
                  <a:gd name="connsiteY43" fmla="*/ 838200 h 1135380"/>
                  <a:gd name="connsiteX44" fmla="*/ 53671 w 718525"/>
                  <a:gd name="connsiteY44" fmla="*/ 822960 h 1135380"/>
                  <a:gd name="connsiteX45" fmla="*/ 61291 w 718525"/>
                  <a:gd name="connsiteY45" fmla="*/ 800100 h 1135380"/>
                  <a:gd name="connsiteX46" fmla="*/ 68911 w 718525"/>
                  <a:gd name="connsiteY46" fmla="*/ 723900 h 1135380"/>
                  <a:gd name="connsiteX47" fmla="*/ 114631 w 718525"/>
                  <a:gd name="connsiteY47" fmla="*/ 716280 h 1135380"/>
                  <a:gd name="connsiteX48" fmla="*/ 107011 w 718525"/>
                  <a:gd name="connsiteY48" fmla="*/ 670560 h 1135380"/>
                  <a:gd name="connsiteX49" fmla="*/ 114631 w 718525"/>
                  <a:gd name="connsiteY49" fmla="*/ 579120 h 1135380"/>
                  <a:gd name="connsiteX50" fmla="*/ 137491 w 718525"/>
                  <a:gd name="connsiteY50" fmla="*/ 571500 h 1135380"/>
                  <a:gd name="connsiteX51" fmla="*/ 160351 w 718525"/>
                  <a:gd name="connsiteY51" fmla="*/ 556260 h 1135380"/>
                  <a:gd name="connsiteX52" fmla="*/ 175591 w 718525"/>
                  <a:gd name="connsiteY52" fmla="*/ 525780 h 1135380"/>
                  <a:gd name="connsiteX53" fmla="*/ 206071 w 718525"/>
                  <a:gd name="connsiteY53" fmla="*/ 487680 h 1135380"/>
                  <a:gd name="connsiteX54" fmla="*/ 213691 w 718525"/>
                  <a:gd name="connsiteY54" fmla="*/ 434340 h 1135380"/>
                  <a:gd name="connsiteX55" fmla="*/ 221311 w 718525"/>
                  <a:gd name="connsiteY55" fmla="*/ 411480 h 1135380"/>
                  <a:gd name="connsiteX56" fmla="*/ 244171 w 718525"/>
                  <a:gd name="connsiteY56" fmla="*/ 396240 h 1135380"/>
                  <a:gd name="connsiteX57" fmla="*/ 267031 w 718525"/>
                  <a:gd name="connsiteY57" fmla="*/ 388620 h 1135380"/>
                  <a:gd name="connsiteX58" fmla="*/ 274651 w 718525"/>
                  <a:gd name="connsiteY58" fmla="*/ 365760 h 1135380"/>
                  <a:gd name="connsiteX59" fmla="*/ 282271 w 718525"/>
                  <a:gd name="connsiteY59" fmla="*/ 312420 h 1135380"/>
                  <a:gd name="connsiteX60" fmla="*/ 305131 w 718525"/>
                  <a:gd name="connsiteY60" fmla="*/ 304800 h 1135380"/>
                  <a:gd name="connsiteX61" fmla="*/ 327991 w 718525"/>
                  <a:gd name="connsiteY61" fmla="*/ 289560 h 1135380"/>
                  <a:gd name="connsiteX62" fmla="*/ 343231 w 718525"/>
                  <a:gd name="connsiteY62" fmla="*/ 243840 h 1135380"/>
                  <a:gd name="connsiteX63" fmla="*/ 350851 w 718525"/>
                  <a:gd name="connsiteY63" fmla="*/ 220980 h 1135380"/>
                  <a:gd name="connsiteX64" fmla="*/ 343231 w 718525"/>
                  <a:gd name="connsiteY64" fmla="*/ 144780 h 1135380"/>
                  <a:gd name="connsiteX65" fmla="*/ 358471 w 718525"/>
                  <a:gd name="connsiteY65" fmla="*/ 99060 h 1135380"/>
                  <a:gd name="connsiteX66" fmla="*/ 373711 w 718525"/>
                  <a:gd name="connsiteY66" fmla="*/ 68580 h 1135380"/>
                  <a:gd name="connsiteX67" fmla="*/ 419431 w 718525"/>
                  <a:gd name="connsiteY67" fmla="*/ 45720 h 1135380"/>
                  <a:gd name="connsiteX68" fmla="*/ 708991 w 718525"/>
                  <a:gd name="connsiteY68" fmla="*/ 15240 h 1135380"/>
                  <a:gd name="connsiteX0" fmla="*/ 404191 w 718525"/>
                  <a:gd name="connsiteY0" fmla="*/ 45720 h 1135380"/>
                  <a:gd name="connsiteX1" fmla="*/ 457531 w 718525"/>
                  <a:gd name="connsiteY1" fmla="*/ 38100 h 1135380"/>
                  <a:gd name="connsiteX2" fmla="*/ 503251 w 718525"/>
                  <a:gd name="connsiteY2" fmla="*/ 22860 h 1135380"/>
                  <a:gd name="connsiteX3" fmla="*/ 594691 w 718525"/>
                  <a:gd name="connsiteY3" fmla="*/ 7620 h 1135380"/>
                  <a:gd name="connsiteX4" fmla="*/ 617551 w 718525"/>
                  <a:gd name="connsiteY4" fmla="*/ 0 h 1135380"/>
                  <a:gd name="connsiteX5" fmla="*/ 708991 w 718525"/>
                  <a:gd name="connsiteY5" fmla="*/ 7620 h 1135380"/>
                  <a:gd name="connsiteX6" fmla="*/ 701371 w 718525"/>
                  <a:gd name="connsiteY6" fmla="*/ 38100 h 1135380"/>
                  <a:gd name="connsiteX7" fmla="*/ 678511 w 718525"/>
                  <a:gd name="connsiteY7" fmla="*/ 106680 h 1135380"/>
                  <a:gd name="connsiteX8" fmla="*/ 655651 w 718525"/>
                  <a:gd name="connsiteY8" fmla="*/ 121920 h 1135380"/>
                  <a:gd name="connsiteX9" fmla="*/ 609931 w 718525"/>
                  <a:gd name="connsiteY9" fmla="*/ 152400 h 1135380"/>
                  <a:gd name="connsiteX10" fmla="*/ 564211 w 718525"/>
                  <a:gd name="connsiteY10" fmla="*/ 167640 h 1135380"/>
                  <a:gd name="connsiteX11" fmla="*/ 548971 w 718525"/>
                  <a:gd name="connsiteY11" fmla="*/ 190500 h 1135380"/>
                  <a:gd name="connsiteX12" fmla="*/ 526111 w 718525"/>
                  <a:gd name="connsiteY12" fmla="*/ 205740 h 1135380"/>
                  <a:gd name="connsiteX13" fmla="*/ 495631 w 718525"/>
                  <a:gd name="connsiteY13" fmla="*/ 274320 h 1135380"/>
                  <a:gd name="connsiteX14" fmla="*/ 472771 w 718525"/>
                  <a:gd name="connsiteY14" fmla="*/ 289560 h 1135380"/>
                  <a:gd name="connsiteX15" fmla="*/ 449911 w 718525"/>
                  <a:gd name="connsiteY15" fmla="*/ 297180 h 1135380"/>
                  <a:gd name="connsiteX16" fmla="*/ 442291 w 718525"/>
                  <a:gd name="connsiteY16" fmla="*/ 320040 h 1135380"/>
                  <a:gd name="connsiteX17" fmla="*/ 434671 w 718525"/>
                  <a:gd name="connsiteY17" fmla="*/ 396240 h 1135380"/>
                  <a:gd name="connsiteX18" fmla="*/ 411811 w 718525"/>
                  <a:gd name="connsiteY18" fmla="*/ 403860 h 1135380"/>
                  <a:gd name="connsiteX19" fmla="*/ 373711 w 718525"/>
                  <a:gd name="connsiteY19" fmla="*/ 411480 h 1135380"/>
                  <a:gd name="connsiteX20" fmla="*/ 381331 w 718525"/>
                  <a:gd name="connsiteY20" fmla="*/ 434340 h 1135380"/>
                  <a:gd name="connsiteX21" fmla="*/ 411811 w 718525"/>
                  <a:gd name="connsiteY21" fmla="*/ 464820 h 1135380"/>
                  <a:gd name="connsiteX22" fmla="*/ 404191 w 718525"/>
                  <a:gd name="connsiteY22" fmla="*/ 487680 h 1135380"/>
                  <a:gd name="connsiteX23" fmla="*/ 381331 w 718525"/>
                  <a:gd name="connsiteY23" fmla="*/ 502920 h 1135380"/>
                  <a:gd name="connsiteX24" fmla="*/ 373711 w 718525"/>
                  <a:gd name="connsiteY24" fmla="*/ 594360 h 1135380"/>
                  <a:gd name="connsiteX25" fmla="*/ 358471 w 718525"/>
                  <a:gd name="connsiteY25" fmla="*/ 617220 h 1135380"/>
                  <a:gd name="connsiteX26" fmla="*/ 259411 w 718525"/>
                  <a:gd name="connsiteY26" fmla="*/ 640080 h 1135380"/>
                  <a:gd name="connsiteX27" fmla="*/ 244171 w 718525"/>
                  <a:gd name="connsiteY27" fmla="*/ 685800 h 1135380"/>
                  <a:gd name="connsiteX28" fmla="*/ 236551 w 718525"/>
                  <a:gd name="connsiteY28" fmla="*/ 708660 h 1135380"/>
                  <a:gd name="connsiteX29" fmla="*/ 221311 w 718525"/>
                  <a:gd name="connsiteY29" fmla="*/ 731520 h 1135380"/>
                  <a:gd name="connsiteX30" fmla="*/ 198451 w 718525"/>
                  <a:gd name="connsiteY30" fmla="*/ 777240 h 1135380"/>
                  <a:gd name="connsiteX31" fmla="*/ 175591 w 718525"/>
                  <a:gd name="connsiteY31" fmla="*/ 883920 h 1135380"/>
                  <a:gd name="connsiteX32" fmla="*/ 152731 w 718525"/>
                  <a:gd name="connsiteY32" fmla="*/ 899160 h 1135380"/>
                  <a:gd name="connsiteX33" fmla="*/ 145111 w 718525"/>
                  <a:gd name="connsiteY33" fmla="*/ 922020 h 1135380"/>
                  <a:gd name="connsiteX34" fmla="*/ 129871 w 718525"/>
                  <a:gd name="connsiteY34" fmla="*/ 944880 h 1135380"/>
                  <a:gd name="connsiteX35" fmla="*/ 137491 w 718525"/>
                  <a:gd name="connsiteY35" fmla="*/ 1051560 h 1135380"/>
                  <a:gd name="connsiteX36" fmla="*/ 122251 w 718525"/>
                  <a:gd name="connsiteY36" fmla="*/ 1104900 h 1135380"/>
                  <a:gd name="connsiteX37" fmla="*/ 76531 w 718525"/>
                  <a:gd name="connsiteY37" fmla="*/ 1135380 h 1135380"/>
                  <a:gd name="connsiteX38" fmla="*/ 38431 w 718525"/>
                  <a:gd name="connsiteY38" fmla="*/ 1074420 h 1135380"/>
                  <a:gd name="connsiteX39" fmla="*/ 30811 w 718525"/>
                  <a:gd name="connsiteY39" fmla="*/ 1051560 h 1135380"/>
                  <a:gd name="connsiteX40" fmla="*/ 23191 w 718525"/>
                  <a:gd name="connsiteY40" fmla="*/ 914400 h 1135380"/>
                  <a:gd name="connsiteX41" fmla="*/ 7951 w 718525"/>
                  <a:gd name="connsiteY41" fmla="*/ 891540 h 1135380"/>
                  <a:gd name="connsiteX42" fmla="*/ 331 w 718525"/>
                  <a:gd name="connsiteY42" fmla="*/ 868680 h 1135380"/>
                  <a:gd name="connsiteX43" fmla="*/ 7951 w 718525"/>
                  <a:gd name="connsiteY43" fmla="*/ 838200 h 1135380"/>
                  <a:gd name="connsiteX44" fmla="*/ 53671 w 718525"/>
                  <a:gd name="connsiteY44" fmla="*/ 822960 h 1135380"/>
                  <a:gd name="connsiteX45" fmla="*/ 61291 w 718525"/>
                  <a:gd name="connsiteY45" fmla="*/ 800100 h 1135380"/>
                  <a:gd name="connsiteX46" fmla="*/ 68911 w 718525"/>
                  <a:gd name="connsiteY46" fmla="*/ 723900 h 1135380"/>
                  <a:gd name="connsiteX47" fmla="*/ 114631 w 718525"/>
                  <a:gd name="connsiteY47" fmla="*/ 716280 h 1135380"/>
                  <a:gd name="connsiteX48" fmla="*/ 107011 w 718525"/>
                  <a:gd name="connsiteY48" fmla="*/ 670560 h 1135380"/>
                  <a:gd name="connsiteX49" fmla="*/ 114631 w 718525"/>
                  <a:gd name="connsiteY49" fmla="*/ 579120 h 1135380"/>
                  <a:gd name="connsiteX50" fmla="*/ 137491 w 718525"/>
                  <a:gd name="connsiteY50" fmla="*/ 571500 h 1135380"/>
                  <a:gd name="connsiteX51" fmla="*/ 160351 w 718525"/>
                  <a:gd name="connsiteY51" fmla="*/ 556260 h 1135380"/>
                  <a:gd name="connsiteX52" fmla="*/ 175591 w 718525"/>
                  <a:gd name="connsiteY52" fmla="*/ 525780 h 1135380"/>
                  <a:gd name="connsiteX53" fmla="*/ 206071 w 718525"/>
                  <a:gd name="connsiteY53" fmla="*/ 487680 h 1135380"/>
                  <a:gd name="connsiteX54" fmla="*/ 213691 w 718525"/>
                  <a:gd name="connsiteY54" fmla="*/ 434340 h 1135380"/>
                  <a:gd name="connsiteX55" fmla="*/ 221311 w 718525"/>
                  <a:gd name="connsiteY55" fmla="*/ 411480 h 1135380"/>
                  <a:gd name="connsiteX56" fmla="*/ 244171 w 718525"/>
                  <a:gd name="connsiteY56" fmla="*/ 396240 h 1135380"/>
                  <a:gd name="connsiteX57" fmla="*/ 267031 w 718525"/>
                  <a:gd name="connsiteY57" fmla="*/ 388620 h 1135380"/>
                  <a:gd name="connsiteX58" fmla="*/ 274651 w 718525"/>
                  <a:gd name="connsiteY58" fmla="*/ 365760 h 1135380"/>
                  <a:gd name="connsiteX59" fmla="*/ 282271 w 718525"/>
                  <a:gd name="connsiteY59" fmla="*/ 312420 h 1135380"/>
                  <a:gd name="connsiteX60" fmla="*/ 305131 w 718525"/>
                  <a:gd name="connsiteY60" fmla="*/ 304800 h 1135380"/>
                  <a:gd name="connsiteX61" fmla="*/ 327991 w 718525"/>
                  <a:gd name="connsiteY61" fmla="*/ 289560 h 1135380"/>
                  <a:gd name="connsiteX62" fmla="*/ 343231 w 718525"/>
                  <a:gd name="connsiteY62" fmla="*/ 243840 h 1135380"/>
                  <a:gd name="connsiteX63" fmla="*/ 350851 w 718525"/>
                  <a:gd name="connsiteY63" fmla="*/ 220980 h 1135380"/>
                  <a:gd name="connsiteX64" fmla="*/ 343231 w 718525"/>
                  <a:gd name="connsiteY64" fmla="*/ 144780 h 1135380"/>
                  <a:gd name="connsiteX65" fmla="*/ 358471 w 718525"/>
                  <a:gd name="connsiteY65" fmla="*/ 99060 h 1135380"/>
                  <a:gd name="connsiteX66" fmla="*/ 373711 w 718525"/>
                  <a:gd name="connsiteY66" fmla="*/ 68580 h 1135380"/>
                  <a:gd name="connsiteX67" fmla="*/ 708991 w 718525"/>
                  <a:gd name="connsiteY67" fmla="*/ 15240 h 1135380"/>
                  <a:gd name="connsiteX0" fmla="*/ 457531 w 718525"/>
                  <a:gd name="connsiteY0" fmla="*/ 38100 h 1135380"/>
                  <a:gd name="connsiteX1" fmla="*/ 503251 w 718525"/>
                  <a:gd name="connsiteY1" fmla="*/ 22860 h 1135380"/>
                  <a:gd name="connsiteX2" fmla="*/ 594691 w 718525"/>
                  <a:gd name="connsiteY2" fmla="*/ 7620 h 1135380"/>
                  <a:gd name="connsiteX3" fmla="*/ 617551 w 718525"/>
                  <a:gd name="connsiteY3" fmla="*/ 0 h 1135380"/>
                  <a:gd name="connsiteX4" fmla="*/ 708991 w 718525"/>
                  <a:gd name="connsiteY4" fmla="*/ 7620 h 1135380"/>
                  <a:gd name="connsiteX5" fmla="*/ 701371 w 718525"/>
                  <a:gd name="connsiteY5" fmla="*/ 38100 h 1135380"/>
                  <a:gd name="connsiteX6" fmla="*/ 678511 w 718525"/>
                  <a:gd name="connsiteY6" fmla="*/ 106680 h 1135380"/>
                  <a:gd name="connsiteX7" fmla="*/ 655651 w 718525"/>
                  <a:gd name="connsiteY7" fmla="*/ 121920 h 1135380"/>
                  <a:gd name="connsiteX8" fmla="*/ 609931 w 718525"/>
                  <a:gd name="connsiteY8" fmla="*/ 152400 h 1135380"/>
                  <a:gd name="connsiteX9" fmla="*/ 564211 w 718525"/>
                  <a:gd name="connsiteY9" fmla="*/ 167640 h 1135380"/>
                  <a:gd name="connsiteX10" fmla="*/ 548971 w 718525"/>
                  <a:gd name="connsiteY10" fmla="*/ 190500 h 1135380"/>
                  <a:gd name="connsiteX11" fmla="*/ 526111 w 718525"/>
                  <a:gd name="connsiteY11" fmla="*/ 205740 h 1135380"/>
                  <a:gd name="connsiteX12" fmla="*/ 495631 w 718525"/>
                  <a:gd name="connsiteY12" fmla="*/ 274320 h 1135380"/>
                  <a:gd name="connsiteX13" fmla="*/ 472771 w 718525"/>
                  <a:gd name="connsiteY13" fmla="*/ 289560 h 1135380"/>
                  <a:gd name="connsiteX14" fmla="*/ 449911 w 718525"/>
                  <a:gd name="connsiteY14" fmla="*/ 297180 h 1135380"/>
                  <a:gd name="connsiteX15" fmla="*/ 442291 w 718525"/>
                  <a:gd name="connsiteY15" fmla="*/ 320040 h 1135380"/>
                  <a:gd name="connsiteX16" fmla="*/ 434671 w 718525"/>
                  <a:gd name="connsiteY16" fmla="*/ 396240 h 1135380"/>
                  <a:gd name="connsiteX17" fmla="*/ 411811 w 718525"/>
                  <a:gd name="connsiteY17" fmla="*/ 403860 h 1135380"/>
                  <a:gd name="connsiteX18" fmla="*/ 373711 w 718525"/>
                  <a:gd name="connsiteY18" fmla="*/ 411480 h 1135380"/>
                  <a:gd name="connsiteX19" fmla="*/ 381331 w 718525"/>
                  <a:gd name="connsiteY19" fmla="*/ 434340 h 1135380"/>
                  <a:gd name="connsiteX20" fmla="*/ 411811 w 718525"/>
                  <a:gd name="connsiteY20" fmla="*/ 464820 h 1135380"/>
                  <a:gd name="connsiteX21" fmla="*/ 404191 w 718525"/>
                  <a:gd name="connsiteY21" fmla="*/ 487680 h 1135380"/>
                  <a:gd name="connsiteX22" fmla="*/ 381331 w 718525"/>
                  <a:gd name="connsiteY22" fmla="*/ 502920 h 1135380"/>
                  <a:gd name="connsiteX23" fmla="*/ 373711 w 718525"/>
                  <a:gd name="connsiteY23" fmla="*/ 594360 h 1135380"/>
                  <a:gd name="connsiteX24" fmla="*/ 358471 w 718525"/>
                  <a:gd name="connsiteY24" fmla="*/ 617220 h 1135380"/>
                  <a:gd name="connsiteX25" fmla="*/ 259411 w 718525"/>
                  <a:gd name="connsiteY25" fmla="*/ 640080 h 1135380"/>
                  <a:gd name="connsiteX26" fmla="*/ 244171 w 718525"/>
                  <a:gd name="connsiteY26" fmla="*/ 685800 h 1135380"/>
                  <a:gd name="connsiteX27" fmla="*/ 236551 w 718525"/>
                  <a:gd name="connsiteY27" fmla="*/ 708660 h 1135380"/>
                  <a:gd name="connsiteX28" fmla="*/ 221311 w 718525"/>
                  <a:gd name="connsiteY28" fmla="*/ 731520 h 1135380"/>
                  <a:gd name="connsiteX29" fmla="*/ 198451 w 718525"/>
                  <a:gd name="connsiteY29" fmla="*/ 777240 h 1135380"/>
                  <a:gd name="connsiteX30" fmla="*/ 175591 w 718525"/>
                  <a:gd name="connsiteY30" fmla="*/ 883920 h 1135380"/>
                  <a:gd name="connsiteX31" fmla="*/ 152731 w 718525"/>
                  <a:gd name="connsiteY31" fmla="*/ 899160 h 1135380"/>
                  <a:gd name="connsiteX32" fmla="*/ 145111 w 718525"/>
                  <a:gd name="connsiteY32" fmla="*/ 922020 h 1135380"/>
                  <a:gd name="connsiteX33" fmla="*/ 129871 w 718525"/>
                  <a:gd name="connsiteY33" fmla="*/ 944880 h 1135380"/>
                  <a:gd name="connsiteX34" fmla="*/ 137491 w 718525"/>
                  <a:gd name="connsiteY34" fmla="*/ 1051560 h 1135380"/>
                  <a:gd name="connsiteX35" fmla="*/ 122251 w 718525"/>
                  <a:gd name="connsiteY35" fmla="*/ 1104900 h 1135380"/>
                  <a:gd name="connsiteX36" fmla="*/ 76531 w 718525"/>
                  <a:gd name="connsiteY36" fmla="*/ 1135380 h 1135380"/>
                  <a:gd name="connsiteX37" fmla="*/ 38431 w 718525"/>
                  <a:gd name="connsiteY37" fmla="*/ 1074420 h 1135380"/>
                  <a:gd name="connsiteX38" fmla="*/ 30811 w 718525"/>
                  <a:gd name="connsiteY38" fmla="*/ 1051560 h 1135380"/>
                  <a:gd name="connsiteX39" fmla="*/ 23191 w 718525"/>
                  <a:gd name="connsiteY39" fmla="*/ 914400 h 1135380"/>
                  <a:gd name="connsiteX40" fmla="*/ 7951 w 718525"/>
                  <a:gd name="connsiteY40" fmla="*/ 891540 h 1135380"/>
                  <a:gd name="connsiteX41" fmla="*/ 331 w 718525"/>
                  <a:gd name="connsiteY41" fmla="*/ 868680 h 1135380"/>
                  <a:gd name="connsiteX42" fmla="*/ 7951 w 718525"/>
                  <a:gd name="connsiteY42" fmla="*/ 838200 h 1135380"/>
                  <a:gd name="connsiteX43" fmla="*/ 53671 w 718525"/>
                  <a:gd name="connsiteY43" fmla="*/ 822960 h 1135380"/>
                  <a:gd name="connsiteX44" fmla="*/ 61291 w 718525"/>
                  <a:gd name="connsiteY44" fmla="*/ 800100 h 1135380"/>
                  <a:gd name="connsiteX45" fmla="*/ 68911 w 718525"/>
                  <a:gd name="connsiteY45" fmla="*/ 723900 h 1135380"/>
                  <a:gd name="connsiteX46" fmla="*/ 114631 w 718525"/>
                  <a:gd name="connsiteY46" fmla="*/ 716280 h 1135380"/>
                  <a:gd name="connsiteX47" fmla="*/ 107011 w 718525"/>
                  <a:gd name="connsiteY47" fmla="*/ 670560 h 1135380"/>
                  <a:gd name="connsiteX48" fmla="*/ 114631 w 718525"/>
                  <a:gd name="connsiteY48" fmla="*/ 579120 h 1135380"/>
                  <a:gd name="connsiteX49" fmla="*/ 137491 w 718525"/>
                  <a:gd name="connsiteY49" fmla="*/ 571500 h 1135380"/>
                  <a:gd name="connsiteX50" fmla="*/ 160351 w 718525"/>
                  <a:gd name="connsiteY50" fmla="*/ 556260 h 1135380"/>
                  <a:gd name="connsiteX51" fmla="*/ 175591 w 718525"/>
                  <a:gd name="connsiteY51" fmla="*/ 525780 h 1135380"/>
                  <a:gd name="connsiteX52" fmla="*/ 206071 w 718525"/>
                  <a:gd name="connsiteY52" fmla="*/ 487680 h 1135380"/>
                  <a:gd name="connsiteX53" fmla="*/ 213691 w 718525"/>
                  <a:gd name="connsiteY53" fmla="*/ 434340 h 1135380"/>
                  <a:gd name="connsiteX54" fmla="*/ 221311 w 718525"/>
                  <a:gd name="connsiteY54" fmla="*/ 411480 h 1135380"/>
                  <a:gd name="connsiteX55" fmla="*/ 244171 w 718525"/>
                  <a:gd name="connsiteY55" fmla="*/ 396240 h 1135380"/>
                  <a:gd name="connsiteX56" fmla="*/ 267031 w 718525"/>
                  <a:gd name="connsiteY56" fmla="*/ 388620 h 1135380"/>
                  <a:gd name="connsiteX57" fmla="*/ 274651 w 718525"/>
                  <a:gd name="connsiteY57" fmla="*/ 365760 h 1135380"/>
                  <a:gd name="connsiteX58" fmla="*/ 282271 w 718525"/>
                  <a:gd name="connsiteY58" fmla="*/ 312420 h 1135380"/>
                  <a:gd name="connsiteX59" fmla="*/ 305131 w 718525"/>
                  <a:gd name="connsiteY59" fmla="*/ 304800 h 1135380"/>
                  <a:gd name="connsiteX60" fmla="*/ 327991 w 718525"/>
                  <a:gd name="connsiteY60" fmla="*/ 289560 h 1135380"/>
                  <a:gd name="connsiteX61" fmla="*/ 343231 w 718525"/>
                  <a:gd name="connsiteY61" fmla="*/ 243840 h 1135380"/>
                  <a:gd name="connsiteX62" fmla="*/ 350851 w 718525"/>
                  <a:gd name="connsiteY62" fmla="*/ 220980 h 1135380"/>
                  <a:gd name="connsiteX63" fmla="*/ 343231 w 718525"/>
                  <a:gd name="connsiteY63" fmla="*/ 144780 h 1135380"/>
                  <a:gd name="connsiteX64" fmla="*/ 358471 w 718525"/>
                  <a:gd name="connsiteY64" fmla="*/ 99060 h 1135380"/>
                  <a:gd name="connsiteX65" fmla="*/ 373711 w 718525"/>
                  <a:gd name="connsiteY65" fmla="*/ 68580 h 1135380"/>
                  <a:gd name="connsiteX66" fmla="*/ 708991 w 718525"/>
                  <a:gd name="connsiteY66" fmla="*/ 15240 h 1135380"/>
                  <a:gd name="connsiteX0" fmla="*/ 503251 w 718525"/>
                  <a:gd name="connsiteY0" fmla="*/ 22860 h 1135380"/>
                  <a:gd name="connsiteX1" fmla="*/ 594691 w 718525"/>
                  <a:gd name="connsiteY1" fmla="*/ 7620 h 1135380"/>
                  <a:gd name="connsiteX2" fmla="*/ 617551 w 718525"/>
                  <a:gd name="connsiteY2" fmla="*/ 0 h 1135380"/>
                  <a:gd name="connsiteX3" fmla="*/ 708991 w 718525"/>
                  <a:gd name="connsiteY3" fmla="*/ 7620 h 1135380"/>
                  <a:gd name="connsiteX4" fmla="*/ 701371 w 718525"/>
                  <a:gd name="connsiteY4" fmla="*/ 38100 h 1135380"/>
                  <a:gd name="connsiteX5" fmla="*/ 678511 w 718525"/>
                  <a:gd name="connsiteY5" fmla="*/ 106680 h 1135380"/>
                  <a:gd name="connsiteX6" fmla="*/ 655651 w 718525"/>
                  <a:gd name="connsiteY6" fmla="*/ 121920 h 1135380"/>
                  <a:gd name="connsiteX7" fmla="*/ 609931 w 718525"/>
                  <a:gd name="connsiteY7" fmla="*/ 152400 h 1135380"/>
                  <a:gd name="connsiteX8" fmla="*/ 564211 w 718525"/>
                  <a:gd name="connsiteY8" fmla="*/ 167640 h 1135380"/>
                  <a:gd name="connsiteX9" fmla="*/ 548971 w 718525"/>
                  <a:gd name="connsiteY9" fmla="*/ 190500 h 1135380"/>
                  <a:gd name="connsiteX10" fmla="*/ 526111 w 718525"/>
                  <a:gd name="connsiteY10" fmla="*/ 205740 h 1135380"/>
                  <a:gd name="connsiteX11" fmla="*/ 495631 w 718525"/>
                  <a:gd name="connsiteY11" fmla="*/ 274320 h 1135380"/>
                  <a:gd name="connsiteX12" fmla="*/ 472771 w 718525"/>
                  <a:gd name="connsiteY12" fmla="*/ 289560 h 1135380"/>
                  <a:gd name="connsiteX13" fmla="*/ 449911 w 718525"/>
                  <a:gd name="connsiteY13" fmla="*/ 297180 h 1135380"/>
                  <a:gd name="connsiteX14" fmla="*/ 442291 w 718525"/>
                  <a:gd name="connsiteY14" fmla="*/ 320040 h 1135380"/>
                  <a:gd name="connsiteX15" fmla="*/ 434671 w 718525"/>
                  <a:gd name="connsiteY15" fmla="*/ 396240 h 1135380"/>
                  <a:gd name="connsiteX16" fmla="*/ 411811 w 718525"/>
                  <a:gd name="connsiteY16" fmla="*/ 403860 h 1135380"/>
                  <a:gd name="connsiteX17" fmla="*/ 373711 w 718525"/>
                  <a:gd name="connsiteY17" fmla="*/ 411480 h 1135380"/>
                  <a:gd name="connsiteX18" fmla="*/ 381331 w 718525"/>
                  <a:gd name="connsiteY18" fmla="*/ 434340 h 1135380"/>
                  <a:gd name="connsiteX19" fmla="*/ 411811 w 718525"/>
                  <a:gd name="connsiteY19" fmla="*/ 464820 h 1135380"/>
                  <a:gd name="connsiteX20" fmla="*/ 404191 w 718525"/>
                  <a:gd name="connsiteY20" fmla="*/ 487680 h 1135380"/>
                  <a:gd name="connsiteX21" fmla="*/ 381331 w 718525"/>
                  <a:gd name="connsiteY21" fmla="*/ 502920 h 1135380"/>
                  <a:gd name="connsiteX22" fmla="*/ 373711 w 718525"/>
                  <a:gd name="connsiteY22" fmla="*/ 594360 h 1135380"/>
                  <a:gd name="connsiteX23" fmla="*/ 358471 w 718525"/>
                  <a:gd name="connsiteY23" fmla="*/ 617220 h 1135380"/>
                  <a:gd name="connsiteX24" fmla="*/ 259411 w 718525"/>
                  <a:gd name="connsiteY24" fmla="*/ 640080 h 1135380"/>
                  <a:gd name="connsiteX25" fmla="*/ 244171 w 718525"/>
                  <a:gd name="connsiteY25" fmla="*/ 685800 h 1135380"/>
                  <a:gd name="connsiteX26" fmla="*/ 236551 w 718525"/>
                  <a:gd name="connsiteY26" fmla="*/ 708660 h 1135380"/>
                  <a:gd name="connsiteX27" fmla="*/ 221311 w 718525"/>
                  <a:gd name="connsiteY27" fmla="*/ 731520 h 1135380"/>
                  <a:gd name="connsiteX28" fmla="*/ 198451 w 718525"/>
                  <a:gd name="connsiteY28" fmla="*/ 777240 h 1135380"/>
                  <a:gd name="connsiteX29" fmla="*/ 175591 w 718525"/>
                  <a:gd name="connsiteY29" fmla="*/ 883920 h 1135380"/>
                  <a:gd name="connsiteX30" fmla="*/ 152731 w 718525"/>
                  <a:gd name="connsiteY30" fmla="*/ 899160 h 1135380"/>
                  <a:gd name="connsiteX31" fmla="*/ 145111 w 718525"/>
                  <a:gd name="connsiteY31" fmla="*/ 922020 h 1135380"/>
                  <a:gd name="connsiteX32" fmla="*/ 129871 w 718525"/>
                  <a:gd name="connsiteY32" fmla="*/ 944880 h 1135380"/>
                  <a:gd name="connsiteX33" fmla="*/ 137491 w 718525"/>
                  <a:gd name="connsiteY33" fmla="*/ 1051560 h 1135380"/>
                  <a:gd name="connsiteX34" fmla="*/ 122251 w 718525"/>
                  <a:gd name="connsiteY34" fmla="*/ 1104900 h 1135380"/>
                  <a:gd name="connsiteX35" fmla="*/ 76531 w 718525"/>
                  <a:gd name="connsiteY35" fmla="*/ 1135380 h 1135380"/>
                  <a:gd name="connsiteX36" fmla="*/ 38431 w 718525"/>
                  <a:gd name="connsiteY36" fmla="*/ 1074420 h 1135380"/>
                  <a:gd name="connsiteX37" fmla="*/ 30811 w 718525"/>
                  <a:gd name="connsiteY37" fmla="*/ 1051560 h 1135380"/>
                  <a:gd name="connsiteX38" fmla="*/ 23191 w 718525"/>
                  <a:gd name="connsiteY38" fmla="*/ 914400 h 1135380"/>
                  <a:gd name="connsiteX39" fmla="*/ 7951 w 718525"/>
                  <a:gd name="connsiteY39" fmla="*/ 891540 h 1135380"/>
                  <a:gd name="connsiteX40" fmla="*/ 331 w 718525"/>
                  <a:gd name="connsiteY40" fmla="*/ 868680 h 1135380"/>
                  <a:gd name="connsiteX41" fmla="*/ 7951 w 718525"/>
                  <a:gd name="connsiteY41" fmla="*/ 838200 h 1135380"/>
                  <a:gd name="connsiteX42" fmla="*/ 53671 w 718525"/>
                  <a:gd name="connsiteY42" fmla="*/ 822960 h 1135380"/>
                  <a:gd name="connsiteX43" fmla="*/ 61291 w 718525"/>
                  <a:gd name="connsiteY43" fmla="*/ 800100 h 1135380"/>
                  <a:gd name="connsiteX44" fmla="*/ 68911 w 718525"/>
                  <a:gd name="connsiteY44" fmla="*/ 723900 h 1135380"/>
                  <a:gd name="connsiteX45" fmla="*/ 114631 w 718525"/>
                  <a:gd name="connsiteY45" fmla="*/ 716280 h 1135380"/>
                  <a:gd name="connsiteX46" fmla="*/ 107011 w 718525"/>
                  <a:gd name="connsiteY46" fmla="*/ 670560 h 1135380"/>
                  <a:gd name="connsiteX47" fmla="*/ 114631 w 718525"/>
                  <a:gd name="connsiteY47" fmla="*/ 579120 h 1135380"/>
                  <a:gd name="connsiteX48" fmla="*/ 137491 w 718525"/>
                  <a:gd name="connsiteY48" fmla="*/ 571500 h 1135380"/>
                  <a:gd name="connsiteX49" fmla="*/ 160351 w 718525"/>
                  <a:gd name="connsiteY49" fmla="*/ 556260 h 1135380"/>
                  <a:gd name="connsiteX50" fmla="*/ 175591 w 718525"/>
                  <a:gd name="connsiteY50" fmla="*/ 525780 h 1135380"/>
                  <a:gd name="connsiteX51" fmla="*/ 206071 w 718525"/>
                  <a:gd name="connsiteY51" fmla="*/ 487680 h 1135380"/>
                  <a:gd name="connsiteX52" fmla="*/ 213691 w 718525"/>
                  <a:gd name="connsiteY52" fmla="*/ 434340 h 1135380"/>
                  <a:gd name="connsiteX53" fmla="*/ 221311 w 718525"/>
                  <a:gd name="connsiteY53" fmla="*/ 411480 h 1135380"/>
                  <a:gd name="connsiteX54" fmla="*/ 244171 w 718525"/>
                  <a:gd name="connsiteY54" fmla="*/ 396240 h 1135380"/>
                  <a:gd name="connsiteX55" fmla="*/ 267031 w 718525"/>
                  <a:gd name="connsiteY55" fmla="*/ 388620 h 1135380"/>
                  <a:gd name="connsiteX56" fmla="*/ 274651 w 718525"/>
                  <a:gd name="connsiteY56" fmla="*/ 365760 h 1135380"/>
                  <a:gd name="connsiteX57" fmla="*/ 282271 w 718525"/>
                  <a:gd name="connsiteY57" fmla="*/ 312420 h 1135380"/>
                  <a:gd name="connsiteX58" fmla="*/ 305131 w 718525"/>
                  <a:gd name="connsiteY58" fmla="*/ 304800 h 1135380"/>
                  <a:gd name="connsiteX59" fmla="*/ 327991 w 718525"/>
                  <a:gd name="connsiteY59" fmla="*/ 289560 h 1135380"/>
                  <a:gd name="connsiteX60" fmla="*/ 343231 w 718525"/>
                  <a:gd name="connsiteY60" fmla="*/ 243840 h 1135380"/>
                  <a:gd name="connsiteX61" fmla="*/ 350851 w 718525"/>
                  <a:gd name="connsiteY61" fmla="*/ 220980 h 1135380"/>
                  <a:gd name="connsiteX62" fmla="*/ 343231 w 718525"/>
                  <a:gd name="connsiteY62" fmla="*/ 144780 h 1135380"/>
                  <a:gd name="connsiteX63" fmla="*/ 358471 w 718525"/>
                  <a:gd name="connsiteY63" fmla="*/ 99060 h 1135380"/>
                  <a:gd name="connsiteX64" fmla="*/ 373711 w 718525"/>
                  <a:gd name="connsiteY64" fmla="*/ 68580 h 1135380"/>
                  <a:gd name="connsiteX65" fmla="*/ 708991 w 718525"/>
                  <a:gd name="connsiteY65" fmla="*/ 15240 h 1135380"/>
                  <a:gd name="connsiteX0" fmla="*/ 594691 w 718525"/>
                  <a:gd name="connsiteY0" fmla="*/ 7620 h 1135380"/>
                  <a:gd name="connsiteX1" fmla="*/ 617551 w 718525"/>
                  <a:gd name="connsiteY1" fmla="*/ 0 h 1135380"/>
                  <a:gd name="connsiteX2" fmla="*/ 708991 w 718525"/>
                  <a:gd name="connsiteY2" fmla="*/ 7620 h 1135380"/>
                  <a:gd name="connsiteX3" fmla="*/ 701371 w 718525"/>
                  <a:gd name="connsiteY3" fmla="*/ 38100 h 1135380"/>
                  <a:gd name="connsiteX4" fmla="*/ 678511 w 718525"/>
                  <a:gd name="connsiteY4" fmla="*/ 106680 h 1135380"/>
                  <a:gd name="connsiteX5" fmla="*/ 655651 w 718525"/>
                  <a:gd name="connsiteY5" fmla="*/ 121920 h 1135380"/>
                  <a:gd name="connsiteX6" fmla="*/ 609931 w 718525"/>
                  <a:gd name="connsiteY6" fmla="*/ 152400 h 1135380"/>
                  <a:gd name="connsiteX7" fmla="*/ 564211 w 718525"/>
                  <a:gd name="connsiteY7" fmla="*/ 167640 h 1135380"/>
                  <a:gd name="connsiteX8" fmla="*/ 548971 w 718525"/>
                  <a:gd name="connsiteY8" fmla="*/ 190500 h 1135380"/>
                  <a:gd name="connsiteX9" fmla="*/ 526111 w 718525"/>
                  <a:gd name="connsiteY9" fmla="*/ 205740 h 1135380"/>
                  <a:gd name="connsiteX10" fmla="*/ 495631 w 718525"/>
                  <a:gd name="connsiteY10" fmla="*/ 274320 h 1135380"/>
                  <a:gd name="connsiteX11" fmla="*/ 472771 w 718525"/>
                  <a:gd name="connsiteY11" fmla="*/ 289560 h 1135380"/>
                  <a:gd name="connsiteX12" fmla="*/ 449911 w 718525"/>
                  <a:gd name="connsiteY12" fmla="*/ 297180 h 1135380"/>
                  <a:gd name="connsiteX13" fmla="*/ 442291 w 718525"/>
                  <a:gd name="connsiteY13" fmla="*/ 320040 h 1135380"/>
                  <a:gd name="connsiteX14" fmla="*/ 434671 w 718525"/>
                  <a:gd name="connsiteY14" fmla="*/ 396240 h 1135380"/>
                  <a:gd name="connsiteX15" fmla="*/ 411811 w 718525"/>
                  <a:gd name="connsiteY15" fmla="*/ 403860 h 1135380"/>
                  <a:gd name="connsiteX16" fmla="*/ 373711 w 718525"/>
                  <a:gd name="connsiteY16" fmla="*/ 411480 h 1135380"/>
                  <a:gd name="connsiteX17" fmla="*/ 381331 w 718525"/>
                  <a:gd name="connsiteY17" fmla="*/ 434340 h 1135380"/>
                  <a:gd name="connsiteX18" fmla="*/ 411811 w 718525"/>
                  <a:gd name="connsiteY18" fmla="*/ 464820 h 1135380"/>
                  <a:gd name="connsiteX19" fmla="*/ 404191 w 718525"/>
                  <a:gd name="connsiteY19" fmla="*/ 487680 h 1135380"/>
                  <a:gd name="connsiteX20" fmla="*/ 381331 w 718525"/>
                  <a:gd name="connsiteY20" fmla="*/ 502920 h 1135380"/>
                  <a:gd name="connsiteX21" fmla="*/ 373711 w 718525"/>
                  <a:gd name="connsiteY21" fmla="*/ 594360 h 1135380"/>
                  <a:gd name="connsiteX22" fmla="*/ 358471 w 718525"/>
                  <a:gd name="connsiteY22" fmla="*/ 617220 h 1135380"/>
                  <a:gd name="connsiteX23" fmla="*/ 259411 w 718525"/>
                  <a:gd name="connsiteY23" fmla="*/ 640080 h 1135380"/>
                  <a:gd name="connsiteX24" fmla="*/ 244171 w 718525"/>
                  <a:gd name="connsiteY24" fmla="*/ 685800 h 1135380"/>
                  <a:gd name="connsiteX25" fmla="*/ 236551 w 718525"/>
                  <a:gd name="connsiteY25" fmla="*/ 708660 h 1135380"/>
                  <a:gd name="connsiteX26" fmla="*/ 221311 w 718525"/>
                  <a:gd name="connsiteY26" fmla="*/ 731520 h 1135380"/>
                  <a:gd name="connsiteX27" fmla="*/ 198451 w 718525"/>
                  <a:gd name="connsiteY27" fmla="*/ 777240 h 1135380"/>
                  <a:gd name="connsiteX28" fmla="*/ 175591 w 718525"/>
                  <a:gd name="connsiteY28" fmla="*/ 883920 h 1135380"/>
                  <a:gd name="connsiteX29" fmla="*/ 152731 w 718525"/>
                  <a:gd name="connsiteY29" fmla="*/ 899160 h 1135380"/>
                  <a:gd name="connsiteX30" fmla="*/ 145111 w 718525"/>
                  <a:gd name="connsiteY30" fmla="*/ 922020 h 1135380"/>
                  <a:gd name="connsiteX31" fmla="*/ 129871 w 718525"/>
                  <a:gd name="connsiteY31" fmla="*/ 944880 h 1135380"/>
                  <a:gd name="connsiteX32" fmla="*/ 137491 w 718525"/>
                  <a:gd name="connsiteY32" fmla="*/ 1051560 h 1135380"/>
                  <a:gd name="connsiteX33" fmla="*/ 122251 w 718525"/>
                  <a:gd name="connsiteY33" fmla="*/ 1104900 h 1135380"/>
                  <a:gd name="connsiteX34" fmla="*/ 76531 w 718525"/>
                  <a:gd name="connsiteY34" fmla="*/ 1135380 h 1135380"/>
                  <a:gd name="connsiteX35" fmla="*/ 38431 w 718525"/>
                  <a:gd name="connsiteY35" fmla="*/ 1074420 h 1135380"/>
                  <a:gd name="connsiteX36" fmla="*/ 30811 w 718525"/>
                  <a:gd name="connsiteY36" fmla="*/ 1051560 h 1135380"/>
                  <a:gd name="connsiteX37" fmla="*/ 23191 w 718525"/>
                  <a:gd name="connsiteY37" fmla="*/ 914400 h 1135380"/>
                  <a:gd name="connsiteX38" fmla="*/ 7951 w 718525"/>
                  <a:gd name="connsiteY38" fmla="*/ 891540 h 1135380"/>
                  <a:gd name="connsiteX39" fmla="*/ 331 w 718525"/>
                  <a:gd name="connsiteY39" fmla="*/ 868680 h 1135380"/>
                  <a:gd name="connsiteX40" fmla="*/ 7951 w 718525"/>
                  <a:gd name="connsiteY40" fmla="*/ 838200 h 1135380"/>
                  <a:gd name="connsiteX41" fmla="*/ 53671 w 718525"/>
                  <a:gd name="connsiteY41" fmla="*/ 822960 h 1135380"/>
                  <a:gd name="connsiteX42" fmla="*/ 61291 w 718525"/>
                  <a:gd name="connsiteY42" fmla="*/ 800100 h 1135380"/>
                  <a:gd name="connsiteX43" fmla="*/ 68911 w 718525"/>
                  <a:gd name="connsiteY43" fmla="*/ 723900 h 1135380"/>
                  <a:gd name="connsiteX44" fmla="*/ 114631 w 718525"/>
                  <a:gd name="connsiteY44" fmla="*/ 716280 h 1135380"/>
                  <a:gd name="connsiteX45" fmla="*/ 107011 w 718525"/>
                  <a:gd name="connsiteY45" fmla="*/ 670560 h 1135380"/>
                  <a:gd name="connsiteX46" fmla="*/ 114631 w 718525"/>
                  <a:gd name="connsiteY46" fmla="*/ 579120 h 1135380"/>
                  <a:gd name="connsiteX47" fmla="*/ 137491 w 718525"/>
                  <a:gd name="connsiteY47" fmla="*/ 571500 h 1135380"/>
                  <a:gd name="connsiteX48" fmla="*/ 160351 w 718525"/>
                  <a:gd name="connsiteY48" fmla="*/ 556260 h 1135380"/>
                  <a:gd name="connsiteX49" fmla="*/ 175591 w 718525"/>
                  <a:gd name="connsiteY49" fmla="*/ 525780 h 1135380"/>
                  <a:gd name="connsiteX50" fmla="*/ 206071 w 718525"/>
                  <a:gd name="connsiteY50" fmla="*/ 487680 h 1135380"/>
                  <a:gd name="connsiteX51" fmla="*/ 213691 w 718525"/>
                  <a:gd name="connsiteY51" fmla="*/ 434340 h 1135380"/>
                  <a:gd name="connsiteX52" fmla="*/ 221311 w 718525"/>
                  <a:gd name="connsiteY52" fmla="*/ 411480 h 1135380"/>
                  <a:gd name="connsiteX53" fmla="*/ 244171 w 718525"/>
                  <a:gd name="connsiteY53" fmla="*/ 396240 h 1135380"/>
                  <a:gd name="connsiteX54" fmla="*/ 267031 w 718525"/>
                  <a:gd name="connsiteY54" fmla="*/ 388620 h 1135380"/>
                  <a:gd name="connsiteX55" fmla="*/ 274651 w 718525"/>
                  <a:gd name="connsiteY55" fmla="*/ 365760 h 1135380"/>
                  <a:gd name="connsiteX56" fmla="*/ 282271 w 718525"/>
                  <a:gd name="connsiteY56" fmla="*/ 312420 h 1135380"/>
                  <a:gd name="connsiteX57" fmla="*/ 305131 w 718525"/>
                  <a:gd name="connsiteY57" fmla="*/ 304800 h 1135380"/>
                  <a:gd name="connsiteX58" fmla="*/ 327991 w 718525"/>
                  <a:gd name="connsiteY58" fmla="*/ 289560 h 1135380"/>
                  <a:gd name="connsiteX59" fmla="*/ 343231 w 718525"/>
                  <a:gd name="connsiteY59" fmla="*/ 243840 h 1135380"/>
                  <a:gd name="connsiteX60" fmla="*/ 350851 w 718525"/>
                  <a:gd name="connsiteY60" fmla="*/ 220980 h 1135380"/>
                  <a:gd name="connsiteX61" fmla="*/ 343231 w 718525"/>
                  <a:gd name="connsiteY61" fmla="*/ 144780 h 1135380"/>
                  <a:gd name="connsiteX62" fmla="*/ 358471 w 718525"/>
                  <a:gd name="connsiteY62" fmla="*/ 99060 h 1135380"/>
                  <a:gd name="connsiteX63" fmla="*/ 373711 w 718525"/>
                  <a:gd name="connsiteY63" fmla="*/ 68580 h 1135380"/>
                  <a:gd name="connsiteX64" fmla="*/ 708991 w 718525"/>
                  <a:gd name="connsiteY64" fmla="*/ 15240 h 1135380"/>
                  <a:gd name="connsiteX0" fmla="*/ 617551 w 718525"/>
                  <a:gd name="connsiteY0" fmla="*/ 0 h 1135380"/>
                  <a:gd name="connsiteX1" fmla="*/ 708991 w 718525"/>
                  <a:gd name="connsiteY1" fmla="*/ 7620 h 1135380"/>
                  <a:gd name="connsiteX2" fmla="*/ 701371 w 718525"/>
                  <a:gd name="connsiteY2" fmla="*/ 38100 h 1135380"/>
                  <a:gd name="connsiteX3" fmla="*/ 678511 w 718525"/>
                  <a:gd name="connsiteY3" fmla="*/ 106680 h 1135380"/>
                  <a:gd name="connsiteX4" fmla="*/ 655651 w 718525"/>
                  <a:gd name="connsiteY4" fmla="*/ 121920 h 1135380"/>
                  <a:gd name="connsiteX5" fmla="*/ 609931 w 718525"/>
                  <a:gd name="connsiteY5" fmla="*/ 152400 h 1135380"/>
                  <a:gd name="connsiteX6" fmla="*/ 564211 w 718525"/>
                  <a:gd name="connsiteY6" fmla="*/ 167640 h 1135380"/>
                  <a:gd name="connsiteX7" fmla="*/ 548971 w 718525"/>
                  <a:gd name="connsiteY7" fmla="*/ 190500 h 1135380"/>
                  <a:gd name="connsiteX8" fmla="*/ 526111 w 718525"/>
                  <a:gd name="connsiteY8" fmla="*/ 205740 h 1135380"/>
                  <a:gd name="connsiteX9" fmla="*/ 495631 w 718525"/>
                  <a:gd name="connsiteY9" fmla="*/ 274320 h 1135380"/>
                  <a:gd name="connsiteX10" fmla="*/ 472771 w 718525"/>
                  <a:gd name="connsiteY10" fmla="*/ 289560 h 1135380"/>
                  <a:gd name="connsiteX11" fmla="*/ 449911 w 718525"/>
                  <a:gd name="connsiteY11" fmla="*/ 297180 h 1135380"/>
                  <a:gd name="connsiteX12" fmla="*/ 442291 w 718525"/>
                  <a:gd name="connsiteY12" fmla="*/ 320040 h 1135380"/>
                  <a:gd name="connsiteX13" fmla="*/ 434671 w 718525"/>
                  <a:gd name="connsiteY13" fmla="*/ 396240 h 1135380"/>
                  <a:gd name="connsiteX14" fmla="*/ 411811 w 718525"/>
                  <a:gd name="connsiteY14" fmla="*/ 403860 h 1135380"/>
                  <a:gd name="connsiteX15" fmla="*/ 373711 w 718525"/>
                  <a:gd name="connsiteY15" fmla="*/ 411480 h 1135380"/>
                  <a:gd name="connsiteX16" fmla="*/ 381331 w 718525"/>
                  <a:gd name="connsiteY16" fmla="*/ 434340 h 1135380"/>
                  <a:gd name="connsiteX17" fmla="*/ 411811 w 718525"/>
                  <a:gd name="connsiteY17" fmla="*/ 464820 h 1135380"/>
                  <a:gd name="connsiteX18" fmla="*/ 404191 w 718525"/>
                  <a:gd name="connsiteY18" fmla="*/ 487680 h 1135380"/>
                  <a:gd name="connsiteX19" fmla="*/ 381331 w 718525"/>
                  <a:gd name="connsiteY19" fmla="*/ 502920 h 1135380"/>
                  <a:gd name="connsiteX20" fmla="*/ 373711 w 718525"/>
                  <a:gd name="connsiteY20" fmla="*/ 594360 h 1135380"/>
                  <a:gd name="connsiteX21" fmla="*/ 358471 w 718525"/>
                  <a:gd name="connsiteY21" fmla="*/ 617220 h 1135380"/>
                  <a:gd name="connsiteX22" fmla="*/ 259411 w 718525"/>
                  <a:gd name="connsiteY22" fmla="*/ 640080 h 1135380"/>
                  <a:gd name="connsiteX23" fmla="*/ 244171 w 718525"/>
                  <a:gd name="connsiteY23" fmla="*/ 685800 h 1135380"/>
                  <a:gd name="connsiteX24" fmla="*/ 236551 w 718525"/>
                  <a:gd name="connsiteY24" fmla="*/ 708660 h 1135380"/>
                  <a:gd name="connsiteX25" fmla="*/ 221311 w 718525"/>
                  <a:gd name="connsiteY25" fmla="*/ 731520 h 1135380"/>
                  <a:gd name="connsiteX26" fmla="*/ 198451 w 718525"/>
                  <a:gd name="connsiteY26" fmla="*/ 777240 h 1135380"/>
                  <a:gd name="connsiteX27" fmla="*/ 175591 w 718525"/>
                  <a:gd name="connsiteY27" fmla="*/ 883920 h 1135380"/>
                  <a:gd name="connsiteX28" fmla="*/ 152731 w 718525"/>
                  <a:gd name="connsiteY28" fmla="*/ 899160 h 1135380"/>
                  <a:gd name="connsiteX29" fmla="*/ 145111 w 718525"/>
                  <a:gd name="connsiteY29" fmla="*/ 922020 h 1135380"/>
                  <a:gd name="connsiteX30" fmla="*/ 129871 w 718525"/>
                  <a:gd name="connsiteY30" fmla="*/ 944880 h 1135380"/>
                  <a:gd name="connsiteX31" fmla="*/ 137491 w 718525"/>
                  <a:gd name="connsiteY31" fmla="*/ 1051560 h 1135380"/>
                  <a:gd name="connsiteX32" fmla="*/ 122251 w 718525"/>
                  <a:gd name="connsiteY32" fmla="*/ 1104900 h 1135380"/>
                  <a:gd name="connsiteX33" fmla="*/ 76531 w 718525"/>
                  <a:gd name="connsiteY33" fmla="*/ 1135380 h 1135380"/>
                  <a:gd name="connsiteX34" fmla="*/ 38431 w 718525"/>
                  <a:gd name="connsiteY34" fmla="*/ 1074420 h 1135380"/>
                  <a:gd name="connsiteX35" fmla="*/ 30811 w 718525"/>
                  <a:gd name="connsiteY35" fmla="*/ 1051560 h 1135380"/>
                  <a:gd name="connsiteX36" fmla="*/ 23191 w 718525"/>
                  <a:gd name="connsiteY36" fmla="*/ 914400 h 1135380"/>
                  <a:gd name="connsiteX37" fmla="*/ 7951 w 718525"/>
                  <a:gd name="connsiteY37" fmla="*/ 891540 h 1135380"/>
                  <a:gd name="connsiteX38" fmla="*/ 331 w 718525"/>
                  <a:gd name="connsiteY38" fmla="*/ 868680 h 1135380"/>
                  <a:gd name="connsiteX39" fmla="*/ 7951 w 718525"/>
                  <a:gd name="connsiteY39" fmla="*/ 838200 h 1135380"/>
                  <a:gd name="connsiteX40" fmla="*/ 53671 w 718525"/>
                  <a:gd name="connsiteY40" fmla="*/ 822960 h 1135380"/>
                  <a:gd name="connsiteX41" fmla="*/ 61291 w 718525"/>
                  <a:gd name="connsiteY41" fmla="*/ 800100 h 1135380"/>
                  <a:gd name="connsiteX42" fmla="*/ 68911 w 718525"/>
                  <a:gd name="connsiteY42" fmla="*/ 723900 h 1135380"/>
                  <a:gd name="connsiteX43" fmla="*/ 114631 w 718525"/>
                  <a:gd name="connsiteY43" fmla="*/ 716280 h 1135380"/>
                  <a:gd name="connsiteX44" fmla="*/ 107011 w 718525"/>
                  <a:gd name="connsiteY44" fmla="*/ 670560 h 1135380"/>
                  <a:gd name="connsiteX45" fmla="*/ 114631 w 718525"/>
                  <a:gd name="connsiteY45" fmla="*/ 579120 h 1135380"/>
                  <a:gd name="connsiteX46" fmla="*/ 137491 w 718525"/>
                  <a:gd name="connsiteY46" fmla="*/ 571500 h 1135380"/>
                  <a:gd name="connsiteX47" fmla="*/ 160351 w 718525"/>
                  <a:gd name="connsiteY47" fmla="*/ 556260 h 1135380"/>
                  <a:gd name="connsiteX48" fmla="*/ 175591 w 718525"/>
                  <a:gd name="connsiteY48" fmla="*/ 525780 h 1135380"/>
                  <a:gd name="connsiteX49" fmla="*/ 206071 w 718525"/>
                  <a:gd name="connsiteY49" fmla="*/ 487680 h 1135380"/>
                  <a:gd name="connsiteX50" fmla="*/ 213691 w 718525"/>
                  <a:gd name="connsiteY50" fmla="*/ 434340 h 1135380"/>
                  <a:gd name="connsiteX51" fmla="*/ 221311 w 718525"/>
                  <a:gd name="connsiteY51" fmla="*/ 411480 h 1135380"/>
                  <a:gd name="connsiteX52" fmla="*/ 244171 w 718525"/>
                  <a:gd name="connsiteY52" fmla="*/ 396240 h 1135380"/>
                  <a:gd name="connsiteX53" fmla="*/ 267031 w 718525"/>
                  <a:gd name="connsiteY53" fmla="*/ 388620 h 1135380"/>
                  <a:gd name="connsiteX54" fmla="*/ 274651 w 718525"/>
                  <a:gd name="connsiteY54" fmla="*/ 365760 h 1135380"/>
                  <a:gd name="connsiteX55" fmla="*/ 282271 w 718525"/>
                  <a:gd name="connsiteY55" fmla="*/ 312420 h 1135380"/>
                  <a:gd name="connsiteX56" fmla="*/ 305131 w 718525"/>
                  <a:gd name="connsiteY56" fmla="*/ 304800 h 1135380"/>
                  <a:gd name="connsiteX57" fmla="*/ 327991 w 718525"/>
                  <a:gd name="connsiteY57" fmla="*/ 289560 h 1135380"/>
                  <a:gd name="connsiteX58" fmla="*/ 343231 w 718525"/>
                  <a:gd name="connsiteY58" fmla="*/ 243840 h 1135380"/>
                  <a:gd name="connsiteX59" fmla="*/ 350851 w 718525"/>
                  <a:gd name="connsiteY59" fmla="*/ 220980 h 1135380"/>
                  <a:gd name="connsiteX60" fmla="*/ 343231 w 718525"/>
                  <a:gd name="connsiteY60" fmla="*/ 144780 h 1135380"/>
                  <a:gd name="connsiteX61" fmla="*/ 358471 w 718525"/>
                  <a:gd name="connsiteY61" fmla="*/ 99060 h 1135380"/>
                  <a:gd name="connsiteX62" fmla="*/ 373711 w 718525"/>
                  <a:gd name="connsiteY62" fmla="*/ 68580 h 1135380"/>
                  <a:gd name="connsiteX63" fmla="*/ 708991 w 718525"/>
                  <a:gd name="connsiteY63" fmla="*/ 15240 h 1135380"/>
                  <a:gd name="connsiteX0" fmla="*/ 708991 w 718525"/>
                  <a:gd name="connsiteY0" fmla="*/ 0 h 1127760"/>
                  <a:gd name="connsiteX1" fmla="*/ 701371 w 718525"/>
                  <a:gd name="connsiteY1" fmla="*/ 30480 h 1127760"/>
                  <a:gd name="connsiteX2" fmla="*/ 678511 w 718525"/>
                  <a:gd name="connsiteY2" fmla="*/ 99060 h 1127760"/>
                  <a:gd name="connsiteX3" fmla="*/ 655651 w 718525"/>
                  <a:gd name="connsiteY3" fmla="*/ 114300 h 1127760"/>
                  <a:gd name="connsiteX4" fmla="*/ 609931 w 718525"/>
                  <a:gd name="connsiteY4" fmla="*/ 144780 h 1127760"/>
                  <a:gd name="connsiteX5" fmla="*/ 564211 w 718525"/>
                  <a:gd name="connsiteY5" fmla="*/ 160020 h 1127760"/>
                  <a:gd name="connsiteX6" fmla="*/ 548971 w 718525"/>
                  <a:gd name="connsiteY6" fmla="*/ 182880 h 1127760"/>
                  <a:gd name="connsiteX7" fmla="*/ 526111 w 718525"/>
                  <a:gd name="connsiteY7" fmla="*/ 198120 h 1127760"/>
                  <a:gd name="connsiteX8" fmla="*/ 495631 w 718525"/>
                  <a:gd name="connsiteY8" fmla="*/ 266700 h 1127760"/>
                  <a:gd name="connsiteX9" fmla="*/ 472771 w 718525"/>
                  <a:gd name="connsiteY9" fmla="*/ 281940 h 1127760"/>
                  <a:gd name="connsiteX10" fmla="*/ 449911 w 718525"/>
                  <a:gd name="connsiteY10" fmla="*/ 289560 h 1127760"/>
                  <a:gd name="connsiteX11" fmla="*/ 442291 w 718525"/>
                  <a:gd name="connsiteY11" fmla="*/ 312420 h 1127760"/>
                  <a:gd name="connsiteX12" fmla="*/ 434671 w 718525"/>
                  <a:gd name="connsiteY12" fmla="*/ 388620 h 1127760"/>
                  <a:gd name="connsiteX13" fmla="*/ 411811 w 718525"/>
                  <a:gd name="connsiteY13" fmla="*/ 396240 h 1127760"/>
                  <a:gd name="connsiteX14" fmla="*/ 373711 w 718525"/>
                  <a:gd name="connsiteY14" fmla="*/ 403860 h 1127760"/>
                  <a:gd name="connsiteX15" fmla="*/ 381331 w 718525"/>
                  <a:gd name="connsiteY15" fmla="*/ 426720 h 1127760"/>
                  <a:gd name="connsiteX16" fmla="*/ 411811 w 718525"/>
                  <a:gd name="connsiteY16" fmla="*/ 457200 h 1127760"/>
                  <a:gd name="connsiteX17" fmla="*/ 404191 w 718525"/>
                  <a:gd name="connsiteY17" fmla="*/ 480060 h 1127760"/>
                  <a:gd name="connsiteX18" fmla="*/ 381331 w 718525"/>
                  <a:gd name="connsiteY18" fmla="*/ 495300 h 1127760"/>
                  <a:gd name="connsiteX19" fmla="*/ 373711 w 718525"/>
                  <a:gd name="connsiteY19" fmla="*/ 586740 h 1127760"/>
                  <a:gd name="connsiteX20" fmla="*/ 358471 w 718525"/>
                  <a:gd name="connsiteY20" fmla="*/ 609600 h 1127760"/>
                  <a:gd name="connsiteX21" fmla="*/ 259411 w 718525"/>
                  <a:gd name="connsiteY21" fmla="*/ 632460 h 1127760"/>
                  <a:gd name="connsiteX22" fmla="*/ 244171 w 718525"/>
                  <a:gd name="connsiteY22" fmla="*/ 678180 h 1127760"/>
                  <a:gd name="connsiteX23" fmla="*/ 236551 w 718525"/>
                  <a:gd name="connsiteY23" fmla="*/ 701040 h 1127760"/>
                  <a:gd name="connsiteX24" fmla="*/ 221311 w 718525"/>
                  <a:gd name="connsiteY24" fmla="*/ 723900 h 1127760"/>
                  <a:gd name="connsiteX25" fmla="*/ 198451 w 718525"/>
                  <a:gd name="connsiteY25" fmla="*/ 769620 h 1127760"/>
                  <a:gd name="connsiteX26" fmla="*/ 175591 w 718525"/>
                  <a:gd name="connsiteY26" fmla="*/ 876300 h 1127760"/>
                  <a:gd name="connsiteX27" fmla="*/ 152731 w 718525"/>
                  <a:gd name="connsiteY27" fmla="*/ 891540 h 1127760"/>
                  <a:gd name="connsiteX28" fmla="*/ 145111 w 718525"/>
                  <a:gd name="connsiteY28" fmla="*/ 914400 h 1127760"/>
                  <a:gd name="connsiteX29" fmla="*/ 129871 w 718525"/>
                  <a:gd name="connsiteY29" fmla="*/ 937260 h 1127760"/>
                  <a:gd name="connsiteX30" fmla="*/ 137491 w 718525"/>
                  <a:gd name="connsiteY30" fmla="*/ 1043940 h 1127760"/>
                  <a:gd name="connsiteX31" fmla="*/ 122251 w 718525"/>
                  <a:gd name="connsiteY31" fmla="*/ 1097280 h 1127760"/>
                  <a:gd name="connsiteX32" fmla="*/ 76531 w 718525"/>
                  <a:gd name="connsiteY32" fmla="*/ 1127760 h 1127760"/>
                  <a:gd name="connsiteX33" fmla="*/ 38431 w 718525"/>
                  <a:gd name="connsiteY33" fmla="*/ 1066800 h 1127760"/>
                  <a:gd name="connsiteX34" fmla="*/ 30811 w 718525"/>
                  <a:gd name="connsiteY34" fmla="*/ 1043940 h 1127760"/>
                  <a:gd name="connsiteX35" fmla="*/ 23191 w 718525"/>
                  <a:gd name="connsiteY35" fmla="*/ 906780 h 1127760"/>
                  <a:gd name="connsiteX36" fmla="*/ 7951 w 718525"/>
                  <a:gd name="connsiteY36" fmla="*/ 883920 h 1127760"/>
                  <a:gd name="connsiteX37" fmla="*/ 331 w 718525"/>
                  <a:gd name="connsiteY37" fmla="*/ 861060 h 1127760"/>
                  <a:gd name="connsiteX38" fmla="*/ 7951 w 718525"/>
                  <a:gd name="connsiteY38" fmla="*/ 830580 h 1127760"/>
                  <a:gd name="connsiteX39" fmla="*/ 53671 w 718525"/>
                  <a:gd name="connsiteY39" fmla="*/ 815340 h 1127760"/>
                  <a:gd name="connsiteX40" fmla="*/ 61291 w 718525"/>
                  <a:gd name="connsiteY40" fmla="*/ 792480 h 1127760"/>
                  <a:gd name="connsiteX41" fmla="*/ 68911 w 718525"/>
                  <a:gd name="connsiteY41" fmla="*/ 716280 h 1127760"/>
                  <a:gd name="connsiteX42" fmla="*/ 114631 w 718525"/>
                  <a:gd name="connsiteY42" fmla="*/ 708660 h 1127760"/>
                  <a:gd name="connsiteX43" fmla="*/ 107011 w 718525"/>
                  <a:gd name="connsiteY43" fmla="*/ 662940 h 1127760"/>
                  <a:gd name="connsiteX44" fmla="*/ 114631 w 718525"/>
                  <a:gd name="connsiteY44" fmla="*/ 571500 h 1127760"/>
                  <a:gd name="connsiteX45" fmla="*/ 137491 w 718525"/>
                  <a:gd name="connsiteY45" fmla="*/ 563880 h 1127760"/>
                  <a:gd name="connsiteX46" fmla="*/ 160351 w 718525"/>
                  <a:gd name="connsiteY46" fmla="*/ 548640 h 1127760"/>
                  <a:gd name="connsiteX47" fmla="*/ 175591 w 718525"/>
                  <a:gd name="connsiteY47" fmla="*/ 518160 h 1127760"/>
                  <a:gd name="connsiteX48" fmla="*/ 206071 w 718525"/>
                  <a:gd name="connsiteY48" fmla="*/ 480060 h 1127760"/>
                  <a:gd name="connsiteX49" fmla="*/ 213691 w 718525"/>
                  <a:gd name="connsiteY49" fmla="*/ 426720 h 1127760"/>
                  <a:gd name="connsiteX50" fmla="*/ 221311 w 718525"/>
                  <a:gd name="connsiteY50" fmla="*/ 403860 h 1127760"/>
                  <a:gd name="connsiteX51" fmla="*/ 244171 w 718525"/>
                  <a:gd name="connsiteY51" fmla="*/ 388620 h 1127760"/>
                  <a:gd name="connsiteX52" fmla="*/ 267031 w 718525"/>
                  <a:gd name="connsiteY52" fmla="*/ 381000 h 1127760"/>
                  <a:gd name="connsiteX53" fmla="*/ 274651 w 718525"/>
                  <a:gd name="connsiteY53" fmla="*/ 358140 h 1127760"/>
                  <a:gd name="connsiteX54" fmla="*/ 282271 w 718525"/>
                  <a:gd name="connsiteY54" fmla="*/ 304800 h 1127760"/>
                  <a:gd name="connsiteX55" fmla="*/ 305131 w 718525"/>
                  <a:gd name="connsiteY55" fmla="*/ 297180 h 1127760"/>
                  <a:gd name="connsiteX56" fmla="*/ 327991 w 718525"/>
                  <a:gd name="connsiteY56" fmla="*/ 281940 h 1127760"/>
                  <a:gd name="connsiteX57" fmla="*/ 343231 w 718525"/>
                  <a:gd name="connsiteY57" fmla="*/ 236220 h 1127760"/>
                  <a:gd name="connsiteX58" fmla="*/ 350851 w 718525"/>
                  <a:gd name="connsiteY58" fmla="*/ 213360 h 1127760"/>
                  <a:gd name="connsiteX59" fmla="*/ 343231 w 718525"/>
                  <a:gd name="connsiteY59" fmla="*/ 137160 h 1127760"/>
                  <a:gd name="connsiteX60" fmla="*/ 358471 w 718525"/>
                  <a:gd name="connsiteY60" fmla="*/ 91440 h 1127760"/>
                  <a:gd name="connsiteX61" fmla="*/ 373711 w 718525"/>
                  <a:gd name="connsiteY61" fmla="*/ 60960 h 1127760"/>
                  <a:gd name="connsiteX62" fmla="*/ 708991 w 718525"/>
                  <a:gd name="connsiteY62" fmla="*/ 7620 h 1127760"/>
                  <a:gd name="connsiteX0" fmla="*/ 708991 w 718525"/>
                  <a:gd name="connsiteY0" fmla="*/ 0 h 1127760"/>
                  <a:gd name="connsiteX1" fmla="*/ 701371 w 718525"/>
                  <a:gd name="connsiteY1" fmla="*/ 30480 h 1127760"/>
                  <a:gd name="connsiteX2" fmla="*/ 678511 w 718525"/>
                  <a:gd name="connsiteY2" fmla="*/ 99060 h 1127760"/>
                  <a:gd name="connsiteX3" fmla="*/ 655651 w 718525"/>
                  <a:gd name="connsiteY3" fmla="*/ 114300 h 1127760"/>
                  <a:gd name="connsiteX4" fmla="*/ 609931 w 718525"/>
                  <a:gd name="connsiteY4" fmla="*/ 144780 h 1127760"/>
                  <a:gd name="connsiteX5" fmla="*/ 564211 w 718525"/>
                  <a:gd name="connsiteY5" fmla="*/ 160020 h 1127760"/>
                  <a:gd name="connsiteX6" fmla="*/ 548971 w 718525"/>
                  <a:gd name="connsiteY6" fmla="*/ 182880 h 1127760"/>
                  <a:gd name="connsiteX7" fmla="*/ 526111 w 718525"/>
                  <a:gd name="connsiteY7" fmla="*/ 198120 h 1127760"/>
                  <a:gd name="connsiteX8" fmla="*/ 495631 w 718525"/>
                  <a:gd name="connsiteY8" fmla="*/ 266700 h 1127760"/>
                  <a:gd name="connsiteX9" fmla="*/ 472771 w 718525"/>
                  <a:gd name="connsiteY9" fmla="*/ 281940 h 1127760"/>
                  <a:gd name="connsiteX10" fmla="*/ 449911 w 718525"/>
                  <a:gd name="connsiteY10" fmla="*/ 289560 h 1127760"/>
                  <a:gd name="connsiteX11" fmla="*/ 442291 w 718525"/>
                  <a:gd name="connsiteY11" fmla="*/ 312420 h 1127760"/>
                  <a:gd name="connsiteX12" fmla="*/ 434671 w 718525"/>
                  <a:gd name="connsiteY12" fmla="*/ 388620 h 1127760"/>
                  <a:gd name="connsiteX13" fmla="*/ 411811 w 718525"/>
                  <a:gd name="connsiteY13" fmla="*/ 396240 h 1127760"/>
                  <a:gd name="connsiteX14" fmla="*/ 373711 w 718525"/>
                  <a:gd name="connsiteY14" fmla="*/ 403860 h 1127760"/>
                  <a:gd name="connsiteX15" fmla="*/ 381331 w 718525"/>
                  <a:gd name="connsiteY15" fmla="*/ 426720 h 1127760"/>
                  <a:gd name="connsiteX16" fmla="*/ 411811 w 718525"/>
                  <a:gd name="connsiteY16" fmla="*/ 457200 h 1127760"/>
                  <a:gd name="connsiteX17" fmla="*/ 404191 w 718525"/>
                  <a:gd name="connsiteY17" fmla="*/ 480060 h 1127760"/>
                  <a:gd name="connsiteX18" fmla="*/ 381331 w 718525"/>
                  <a:gd name="connsiteY18" fmla="*/ 495300 h 1127760"/>
                  <a:gd name="connsiteX19" fmla="*/ 373711 w 718525"/>
                  <a:gd name="connsiteY19" fmla="*/ 586740 h 1127760"/>
                  <a:gd name="connsiteX20" fmla="*/ 358471 w 718525"/>
                  <a:gd name="connsiteY20" fmla="*/ 609600 h 1127760"/>
                  <a:gd name="connsiteX21" fmla="*/ 259411 w 718525"/>
                  <a:gd name="connsiteY21" fmla="*/ 632460 h 1127760"/>
                  <a:gd name="connsiteX22" fmla="*/ 244171 w 718525"/>
                  <a:gd name="connsiteY22" fmla="*/ 678180 h 1127760"/>
                  <a:gd name="connsiteX23" fmla="*/ 236551 w 718525"/>
                  <a:gd name="connsiteY23" fmla="*/ 701040 h 1127760"/>
                  <a:gd name="connsiteX24" fmla="*/ 221311 w 718525"/>
                  <a:gd name="connsiteY24" fmla="*/ 723900 h 1127760"/>
                  <a:gd name="connsiteX25" fmla="*/ 198451 w 718525"/>
                  <a:gd name="connsiteY25" fmla="*/ 769620 h 1127760"/>
                  <a:gd name="connsiteX26" fmla="*/ 175591 w 718525"/>
                  <a:gd name="connsiteY26" fmla="*/ 876300 h 1127760"/>
                  <a:gd name="connsiteX27" fmla="*/ 152731 w 718525"/>
                  <a:gd name="connsiteY27" fmla="*/ 891540 h 1127760"/>
                  <a:gd name="connsiteX28" fmla="*/ 145111 w 718525"/>
                  <a:gd name="connsiteY28" fmla="*/ 914400 h 1127760"/>
                  <a:gd name="connsiteX29" fmla="*/ 129871 w 718525"/>
                  <a:gd name="connsiteY29" fmla="*/ 937260 h 1127760"/>
                  <a:gd name="connsiteX30" fmla="*/ 137491 w 718525"/>
                  <a:gd name="connsiteY30" fmla="*/ 1043940 h 1127760"/>
                  <a:gd name="connsiteX31" fmla="*/ 122251 w 718525"/>
                  <a:gd name="connsiteY31" fmla="*/ 1097280 h 1127760"/>
                  <a:gd name="connsiteX32" fmla="*/ 76531 w 718525"/>
                  <a:gd name="connsiteY32" fmla="*/ 1127760 h 1127760"/>
                  <a:gd name="connsiteX33" fmla="*/ 38431 w 718525"/>
                  <a:gd name="connsiteY33" fmla="*/ 1066800 h 1127760"/>
                  <a:gd name="connsiteX34" fmla="*/ 30811 w 718525"/>
                  <a:gd name="connsiteY34" fmla="*/ 1043940 h 1127760"/>
                  <a:gd name="connsiteX35" fmla="*/ 23191 w 718525"/>
                  <a:gd name="connsiteY35" fmla="*/ 906780 h 1127760"/>
                  <a:gd name="connsiteX36" fmla="*/ 7951 w 718525"/>
                  <a:gd name="connsiteY36" fmla="*/ 883920 h 1127760"/>
                  <a:gd name="connsiteX37" fmla="*/ 331 w 718525"/>
                  <a:gd name="connsiteY37" fmla="*/ 861060 h 1127760"/>
                  <a:gd name="connsiteX38" fmla="*/ 7951 w 718525"/>
                  <a:gd name="connsiteY38" fmla="*/ 830580 h 1127760"/>
                  <a:gd name="connsiteX39" fmla="*/ 53671 w 718525"/>
                  <a:gd name="connsiteY39" fmla="*/ 815340 h 1127760"/>
                  <a:gd name="connsiteX40" fmla="*/ 61291 w 718525"/>
                  <a:gd name="connsiteY40" fmla="*/ 792480 h 1127760"/>
                  <a:gd name="connsiteX41" fmla="*/ 68911 w 718525"/>
                  <a:gd name="connsiteY41" fmla="*/ 716280 h 1127760"/>
                  <a:gd name="connsiteX42" fmla="*/ 114631 w 718525"/>
                  <a:gd name="connsiteY42" fmla="*/ 708660 h 1127760"/>
                  <a:gd name="connsiteX43" fmla="*/ 107011 w 718525"/>
                  <a:gd name="connsiteY43" fmla="*/ 662940 h 1127760"/>
                  <a:gd name="connsiteX44" fmla="*/ 114631 w 718525"/>
                  <a:gd name="connsiteY44" fmla="*/ 571500 h 1127760"/>
                  <a:gd name="connsiteX45" fmla="*/ 137491 w 718525"/>
                  <a:gd name="connsiteY45" fmla="*/ 563880 h 1127760"/>
                  <a:gd name="connsiteX46" fmla="*/ 160351 w 718525"/>
                  <a:gd name="connsiteY46" fmla="*/ 548640 h 1127760"/>
                  <a:gd name="connsiteX47" fmla="*/ 175591 w 718525"/>
                  <a:gd name="connsiteY47" fmla="*/ 518160 h 1127760"/>
                  <a:gd name="connsiteX48" fmla="*/ 206071 w 718525"/>
                  <a:gd name="connsiteY48" fmla="*/ 480060 h 1127760"/>
                  <a:gd name="connsiteX49" fmla="*/ 213691 w 718525"/>
                  <a:gd name="connsiteY49" fmla="*/ 426720 h 1127760"/>
                  <a:gd name="connsiteX50" fmla="*/ 221311 w 718525"/>
                  <a:gd name="connsiteY50" fmla="*/ 403860 h 1127760"/>
                  <a:gd name="connsiteX51" fmla="*/ 244171 w 718525"/>
                  <a:gd name="connsiteY51" fmla="*/ 388620 h 1127760"/>
                  <a:gd name="connsiteX52" fmla="*/ 267031 w 718525"/>
                  <a:gd name="connsiteY52" fmla="*/ 381000 h 1127760"/>
                  <a:gd name="connsiteX53" fmla="*/ 274651 w 718525"/>
                  <a:gd name="connsiteY53" fmla="*/ 358140 h 1127760"/>
                  <a:gd name="connsiteX54" fmla="*/ 282271 w 718525"/>
                  <a:gd name="connsiteY54" fmla="*/ 304800 h 1127760"/>
                  <a:gd name="connsiteX55" fmla="*/ 305131 w 718525"/>
                  <a:gd name="connsiteY55" fmla="*/ 297180 h 1127760"/>
                  <a:gd name="connsiteX56" fmla="*/ 327991 w 718525"/>
                  <a:gd name="connsiteY56" fmla="*/ 281940 h 1127760"/>
                  <a:gd name="connsiteX57" fmla="*/ 343231 w 718525"/>
                  <a:gd name="connsiteY57" fmla="*/ 236220 h 1127760"/>
                  <a:gd name="connsiteX58" fmla="*/ 350851 w 718525"/>
                  <a:gd name="connsiteY58" fmla="*/ 213360 h 1127760"/>
                  <a:gd name="connsiteX59" fmla="*/ 343231 w 718525"/>
                  <a:gd name="connsiteY59" fmla="*/ 137160 h 1127760"/>
                  <a:gd name="connsiteX60" fmla="*/ 358471 w 718525"/>
                  <a:gd name="connsiteY60" fmla="*/ 91440 h 1127760"/>
                  <a:gd name="connsiteX61" fmla="*/ 373711 w 718525"/>
                  <a:gd name="connsiteY61" fmla="*/ 60960 h 1127760"/>
                  <a:gd name="connsiteX62" fmla="*/ 718525 w 718525"/>
                  <a:gd name="connsiteY62" fmla="*/ 0 h 11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18525" h="1127760">
                    <a:moveTo>
                      <a:pt x="708991" y="0"/>
                    </a:moveTo>
                    <a:cubicBezTo>
                      <a:pt x="718525" y="4334"/>
                      <a:pt x="703425" y="20211"/>
                      <a:pt x="701371" y="30480"/>
                    </a:cubicBezTo>
                    <a:cubicBezTo>
                      <a:pt x="694985" y="62409"/>
                      <a:pt x="700697" y="76874"/>
                      <a:pt x="678511" y="99060"/>
                    </a:cubicBezTo>
                    <a:cubicBezTo>
                      <a:pt x="672035" y="105536"/>
                      <a:pt x="663271" y="109220"/>
                      <a:pt x="655651" y="114300"/>
                    </a:cubicBezTo>
                    <a:cubicBezTo>
                      <a:pt x="643175" y="151728"/>
                      <a:pt x="657133" y="131907"/>
                      <a:pt x="609931" y="144780"/>
                    </a:cubicBezTo>
                    <a:cubicBezTo>
                      <a:pt x="594433" y="149007"/>
                      <a:pt x="564211" y="160020"/>
                      <a:pt x="564211" y="160020"/>
                    </a:cubicBezTo>
                    <a:cubicBezTo>
                      <a:pt x="559131" y="167640"/>
                      <a:pt x="555447" y="176404"/>
                      <a:pt x="548971" y="182880"/>
                    </a:cubicBezTo>
                    <a:cubicBezTo>
                      <a:pt x="542495" y="189356"/>
                      <a:pt x="530965" y="190354"/>
                      <a:pt x="526111" y="198120"/>
                    </a:cubicBezTo>
                    <a:cubicBezTo>
                      <a:pt x="500960" y="238361"/>
                      <a:pt x="523781" y="238550"/>
                      <a:pt x="495631" y="266700"/>
                    </a:cubicBezTo>
                    <a:cubicBezTo>
                      <a:pt x="489155" y="273176"/>
                      <a:pt x="480962" y="277844"/>
                      <a:pt x="472771" y="281940"/>
                    </a:cubicBezTo>
                    <a:cubicBezTo>
                      <a:pt x="465587" y="285532"/>
                      <a:pt x="457531" y="287020"/>
                      <a:pt x="449911" y="289560"/>
                    </a:cubicBezTo>
                    <a:cubicBezTo>
                      <a:pt x="447371" y="297180"/>
                      <a:pt x="443512" y="304481"/>
                      <a:pt x="442291" y="312420"/>
                    </a:cubicBezTo>
                    <a:cubicBezTo>
                      <a:pt x="438409" y="337650"/>
                      <a:pt x="443395" y="364630"/>
                      <a:pt x="434671" y="388620"/>
                    </a:cubicBezTo>
                    <a:cubicBezTo>
                      <a:pt x="431926" y="396169"/>
                      <a:pt x="419603" y="394292"/>
                      <a:pt x="411811" y="396240"/>
                    </a:cubicBezTo>
                    <a:cubicBezTo>
                      <a:pt x="399246" y="399381"/>
                      <a:pt x="386411" y="401320"/>
                      <a:pt x="373711" y="403860"/>
                    </a:cubicBezTo>
                    <a:cubicBezTo>
                      <a:pt x="376251" y="411480"/>
                      <a:pt x="375651" y="421040"/>
                      <a:pt x="381331" y="426720"/>
                    </a:cubicBezTo>
                    <a:cubicBezTo>
                      <a:pt x="421971" y="467360"/>
                      <a:pt x="391491" y="396240"/>
                      <a:pt x="411811" y="457200"/>
                    </a:cubicBezTo>
                    <a:cubicBezTo>
                      <a:pt x="409271" y="464820"/>
                      <a:pt x="409209" y="473788"/>
                      <a:pt x="404191" y="480060"/>
                    </a:cubicBezTo>
                    <a:cubicBezTo>
                      <a:pt x="398470" y="487211"/>
                      <a:pt x="383847" y="486494"/>
                      <a:pt x="381331" y="495300"/>
                    </a:cubicBezTo>
                    <a:cubicBezTo>
                      <a:pt x="372928" y="524709"/>
                      <a:pt x="379709" y="556748"/>
                      <a:pt x="373711" y="586740"/>
                    </a:cubicBezTo>
                    <a:cubicBezTo>
                      <a:pt x="371915" y="595720"/>
                      <a:pt x="366237" y="604746"/>
                      <a:pt x="358471" y="609600"/>
                    </a:cubicBezTo>
                    <a:cubicBezTo>
                      <a:pt x="333677" y="625096"/>
                      <a:pt x="286208" y="628632"/>
                      <a:pt x="259411" y="632460"/>
                    </a:cubicBezTo>
                    <a:lnTo>
                      <a:pt x="244171" y="678180"/>
                    </a:lnTo>
                    <a:cubicBezTo>
                      <a:pt x="241631" y="685800"/>
                      <a:pt x="241006" y="694357"/>
                      <a:pt x="236551" y="701040"/>
                    </a:cubicBezTo>
                    <a:cubicBezTo>
                      <a:pt x="231471" y="708660"/>
                      <a:pt x="225407" y="715709"/>
                      <a:pt x="221311" y="723900"/>
                    </a:cubicBezTo>
                    <a:cubicBezTo>
                      <a:pt x="189763" y="786996"/>
                      <a:pt x="242127" y="704106"/>
                      <a:pt x="198451" y="769620"/>
                    </a:cubicBezTo>
                    <a:cubicBezTo>
                      <a:pt x="197646" y="776056"/>
                      <a:pt x="190397" y="866429"/>
                      <a:pt x="175591" y="876300"/>
                    </a:cubicBezTo>
                    <a:lnTo>
                      <a:pt x="152731" y="891540"/>
                    </a:lnTo>
                    <a:cubicBezTo>
                      <a:pt x="150191" y="899160"/>
                      <a:pt x="148703" y="907216"/>
                      <a:pt x="145111" y="914400"/>
                    </a:cubicBezTo>
                    <a:cubicBezTo>
                      <a:pt x="141015" y="922591"/>
                      <a:pt x="130409" y="928118"/>
                      <a:pt x="129871" y="937260"/>
                    </a:cubicBezTo>
                    <a:cubicBezTo>
                      <a:pt x="127778" y="972849"/>
                      <a:pt x="134951" y="1008380"/>
                      <a:pt x="137491" y="1043940"/>
                    </a:cubicBezTo>
                    <a:cubicBezTo>
                      <a:pt x="137425" y="1044204"/>
                      <a:pt x="125895" y="1093636"/>
                      <a:pt x="122251" y="1097280"/>
                    </a:cubicBezTo>
                    <a:cubicBezTo>
                      <a:pt x="109299" y="1110232"/>
                      <a:pt x="76531" y="1127760"/>
                      <a:pt x="76531" y="1127760"/>
                    </a:cubicBezTo>
                    <a:cubicBezTo>
                      <a:pt x="40305" y="1103609"/>
                      <a:pt x="56567" y="1121208"/>
                      <a:pt x="38431" y="1066800"/>
                    </a:cubicBezTo>
                    <a:lnTo>
                      <a:pt x="30811" y="1043940"/>
                    </a:lnTo>
                    <a:cubicBezTo>
                      <a:pt x="28271" y="998220"/>
                      <a:pt x="29667" y="952110"/>
                      <a:pt x="23191" y="906780"/>
                    </a:cubicBezTo>
                    <a:cubicBezTo>
                      <a:pt x="21896" y="897714"/>
                      <a:pt x="12047" y="892111"/>
                      <a:pt x="7951" y="883920"/>
                    </a:cubicBezTo>
                    <a:cubicBezTo>
                      <a:pt x="4359" y="876736"/>
                      <a:pt x="2871" y="868680"/>
                      <a:pt x="331" y="861060"/>
                    </a:cubicBezTo>
                    <a:cubicBezTo>
                      <a:pt x="2871" y="850900"/>
                      <a:pt x="0" y="837396"/>
                      <a:pt x="7951" y="830580"/>
                    </a:cubicBezTo>
                    <a:cubicBezTo>
                      <a:pt x="20148" y="820125"/>
                      <a:pt x="53671" y="815340"/>
                      <a:pt x="53671" y="815340"/>
                    </a:cubicBezTo>
                    <a:cubicBezTo>
                      <a:pt x="56211" y="807720"/>
                      <a:pt x="60070" y="800419"/>
                      <a:pt x="61291" y="792480"/>
                    </a:cubicBezTo>
                    <a:cubicBezTo>
                      <a:pt x="65173" y="767250"/>
                      <a:pt x="55206" y="737816"/>
                      <a:pt x="68911" y="716280"/>
                    </a:cubicBezTo>
                    <a:cubicBezTo>
                      <a:pt x="77206" y="703245"/>
                      <a:pt x="99391" y="711200"/>
                      <a:pt x="114631" y="708660"/>
                    </a:cubicBezTo>
                    <a:cubicBezTo>
                      <a:pt x="138103" y="638245"/>
                      <a:pt x="111935" y="736798"/>
                      <a:pt x="107011" y="662940"/>
                    </a:cubicBezTo>
                    <a:cubicBezTo>
                      <a:pt x="104976" y="632422"/>
                      <a:pt x="105636" y="600733"/>
                      <a:pt x="114631" y="571500"/>
                    </a:cubicBezTo>
                    <a:cubicBezTo>
                      <a:pt x="116993" y="563823"/>
                      <a:pt x="130307" y="567472"/>
                      <a:pt x="137491" y="563880"/>
                    </a:cubicBezTo>
                    <a:cubicBezTo>
                      <a:pt x="145682" y="559784"/>
                      <a:pt x="152731" y="553720"/>
                      <a:pt x="160351" y="548640"/>
                    </a:cubicBezTo>
                    <a:cubicBezTo>
                      <a:pt x="165431" y="538480"/>
                      <a:pt x="168319" y="526886"/>
                      <a:pt x="175591" y="518160"/>
                    </a:cubicBezTo>
                    <a:cubicBezTo>
                      <a:pt x="213888" y="472204"/>
                      <a:pt x="187878" y="534640"/>
                      <a:pt x="206071" y="480060"/>
                    </a:cubicBezTo>
                    <a:cubicBezTo>
                      <a:pt x="208611" y="462280"/>
                      <a:pt x="210169" y="444332"/>
                      <a:pt x="213691" y="426720"/>
                    </a:cubicBezTo>
                    <a:cubicBezTo>
                      <a:pt x="215266" y="418844"/>
                      <a:pt x="216293" y="410132"/>
                      <a:pt x="221311" y="403860"/>
                    </a:cubicBezTo>
                    <a:cubicBezTo>
                      <a:pt x="227032" y="396709"/>
                      <a:pt x="235980" y="392716"/>
                      <a:pt x="244171" y="388620"/>
                    </a:cubicBezTo>
                    <a:cubicBezTo>
                      <a:pt x="251355" y="385028"/>
                      <a:pt x="259411" y="383540"/>
                      <a:pt x="267031" y="381000"/>
                    </a:cubicBezTo>
                    <a:cubicBezTo>
                      <a:pt x="269571" y="373380"/>
                      <a:pt x="273076" y="366016"/>
                      <a:pt x="274651" y="358140"/>
                    </a:cubicBezTo>
                    <a:cubicBezTo>
                      <a:pt x="278173" y="340528"/>
                      <a:pt x="274239" y="320864"/>
                      <a:pt x="282271" y="304800"/>
                    </a:cubicBezTo>
                    <a:cubicBezTo>
                      <a:pt x="285863" y="297616"/>
                      <a:pt x="297947" y="300772"/>
                      <a:pt x="305131" y="297180"/>
                    </a:cubicBezTo>
                    <a:cubicBezTo>
                      <a:pt x="313322" y="293084"/>
                      <a:pt x="320371" y="287020"/>
                      <a:pt x="327991" y="281940"/>
                    </a:cubicBezTo>
                    <a:lnTo>
                      <a:pt x="343231" y="236220"/>
                    </a:lnTo>
                    <a:lnTo>
                      <a:pt x="350851" y="213360"/>
                    </a:lnTo>
                    <a:cubicBezTo>
                      <a:pt x="348311" y="187960"/>
                      <a:pt x="341639" y="162637"/>
                      <a:pt x="343231" y="137160"/>
                    </a:cubicBezTo>
                    <a:cubicBezTo>
                      <a:pt x="344233" y="121127"/>
                      <a:pt x="351287" y="105808"/>
                      <a:pt x="358471" y="91440"/>
                    </a:cubicBezTo>
                    <a:cubicBezTo>
                      <a:pt x="363551" y="81280"/>
                      <a:pt x="366439" y="69686"/>
                      <a:pt x="373711" y="60960"/>
                    </a:cubicBezTo>
                    <a:cubicBezTo>
                      <a:pt x="432131" y="46990"/>
                      <a:pt x="648675" y="11112"/>
                      <a:pt x="718525" y="0"/>
                    </a:cubicBezTo>
                  </a:path>
                </a:pathLst>
              </a:custGeom>
              <a:solidFill>
                <a:schemeClr val="tx1">
                  <a:lumMod val="20000"/>
                  <a:lumOff val="80000"/>
                  <a:alpha val="52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4177605" y="3494579"/>
                <a:ext cx="2835785" cy="2333431"/>
              </a:xfrm>
              <a:custGeom>
                <a:avLst/>
                <a:gdLst>
                  <a:gd name="connsiteX0" fmla="*/ 4099560 w 4099560"/>
                  <a:gd name="connsiteY0" fmla="*/ 0 h 3352800"/>
                  <a:gd name="connsiteX1" fmla="*/ 3131820 w 4099560"/>
                  <a:gd name="connsiteY1" fmla="*/ 1348740 h 3352800"/>
                  <a:gd name="connsiteX2" fmla="*/ 2499360 w 4099560"/>
                  <a:gd name="connsiteY2" fmla="*/ 2171700 h 3352800"/>
                  <a:gd name="connsiteX3" fmla="*/ 1767840 w 4099560"/>
                  <a:gd name="connsiteY3" fmla="*/ 2705100 h 3352800"/>
                  <a:gd name="connsiteX4" fmla="*/ 899160 w 4099560"/>
                  <a:gd name="connsiteY4" fmla="*/ 2994660 h 3352800"/>
                  <a:gd name="connsiteX5" fmla="*/ 0 w 4099560"/>
                  <a:gd name="connsiteY5" fmla="*/ 3352800 h 3352800"/>
                  <a:gd name="connsiteX0" fmla="*/ 4134803 w 4134803"/>
                  <a:gd name="connsiteY0" fmla="*/ 0 h 3402330"/>
                  <a:gd name="connsiteX1" fmla="*/ 3131820 w 4134803"/>
                  <a:gd name="connsiteY1" fmla="*/ 1398270 h 3402330"/>
                  <a:gd name="connsiteX2" fmla="*/ 2499360 w 4134803"/>
                  <a:gd name="connsiteY2" fmla="*/ 2221230 h 3402330"/>
                  <a:gd name="connsiteX3" fmla="*/ 1767840 w 4134803"/>
                  <a:gd name="connsiteY3" fmla="*/ 2754630 h 3402330"/>
                  <a:gd name="connsiteX4" fmla="*/ 899160 w 4134803"/>
                  <a:gd name="connsiteY4" fmla="*/ 3044190 h 3402330"/>
                  <a:gd name="connsiteX5" fmla="*/ 0 w 4134803"/>
                  <a:gd name="connsiteY5" fmla="*/ 3402330 h 340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34803" h="3402330">
                    <a:moveTo>
                      <a:pt x="4134803" y="0"/>
                    </a:moveTo>
                    <a:cubicBezTo>
                      <a:pt x="3784283" y="493395"/>
                      <a:pt x="3404394" y="1028065"/>
                      <a:pt x="3131820" y="1398270"/>
                    </a:cubicBezTo>
                    <a:cubicBezTo>
                      <a:pt x="2859246" y="1768475"/>
                      <a:pt x="2726690" y="1995170"/>
                      <a:pt x="2499360" y="2221230"/>
                    </a:cubicBezTo>
                    <a:cubicBezTo>
                      <a:pt x="2272030" y="2447290"/>
                      <a:pt x="2034540" y="2617470"/>
                      <a:pt x="1767840" y="2754630"/>
                    </a:cubicBezTo>
                    <a:cubicBezTo>
                      <a:pt x="1501140" y="2891790"/>
                      <a:pt x="1193800" y="2936240"/>
                      <a:pt x="899160" y="3044190"/>
                    </a:cubicBezTo>
                    <a:cubicBezTo>
                      <a:pt x="604520" y="3152140"/>
                      <a:pt x="302260" y="3277235"/>
                      <a:pt x="0" y="340233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837336" y="3727138"/>
                <a:ext cx="815264" cy="166363"/>
              </a:xfrm>
              <a:custGeom>
                <a:avLst/>
                <a:gdLst>
                  <a:gd name="connsiteX0" fmla="*/ 0 w 1188720"/>
                  <a:gd name="connsiteY0" fmla="*/ 0 h 242570"/>
                  <a:gd name="connsiteX1" fmla="*/ 304800 w 1188720"/>
                  <a:gd name="connsiteY1" fmla="*/ 160020 h 242570"/>
                  <a:gd name="connsiteX2" fmla="*/ 609600 w 1188720"/>
                  <a:gd name="connsiteY2" fmla="*/ 228600 h 242570"/>
                  <a:gd name="connsiteX3" fmla="*/ 815340 w 1188720"/>
                  <a:gd name="connsiteY3" fmla="*/ 228600 h 242570"/>
                  <a:gd name="connsiteX4" fmla="*/ 1066800 w 1188720"/>
                  <a:gd name="connsiteY4" fmla="*/ 144780 h 242570"/>
                  <a:gd name="connsiteX5" fmla="*/ 1158240 w 1188720"/>
                  <a:gd name="connsiteY5" fmla="*/ 106680 h 242570"/>
                  <a:gd name="connsiteX6" fmla="*/ 1188720 w 1188720"/>
                  <a:gd name="connsiteY6" fmla="*/ 99060 h 24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8720" h="242570">
                    <a:moveTo>
                      <a:pt x="0" y="0"/>
                    </a:moveTo>
                    <a:cubicBezTo>
                      <a:pt x="101600" y="60960"/>
                      <a:pt x="203200" y="121920"/>
                      <a:pt x="304800" y="160020"/>
                    </a:cubicBezTo>
                    <a:cubicBezTo>
                      <a:pt x="406400" y="198120"/>
                      <a:pt x="524510" y="217170"/>
                      <a:pt x="609600" y="228600"/>
                    </a:cubicBezTo>
                    <a:cubicBezTo>
                      <a:pt x="694690" y="240030"/>
                      <a:pt x="739140" y="242570"/>
                      <a:pt x="815340" y="228600"/>
                    </a:cubicBezTo>
                    <a:cubicBezTo>
                      <a:pt x="891540" y="214630"/>
                      <a:pt x="1009650" y="165100"/>
                      <a:pt x="1066800" y="144780"/>
                    </a:cubicBezTo>
                    <a:cubicBezTo>
                      <a:pt x="1123950" y="124460"/>
                      <a:pt x="1137920" y="114300"/>
                      <a:pt x="1158240" y="106680"/>
                    </a:cubicBezTo>
                    <a:cubicBezTo>
                      <a:pt x="1178560" y="99060"/>
                      <a:pt x="1183640" y="99060"/>
                      <a:pt x="1188720" y="9906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7557116" y="3659200"/>
                <a:ext cx="174202" cy="305724"/>
              </a:xfrm>
              <a:custGeom>
                <a:avLst/>
                <a:gdLst>
                  <a:gd name="connsiteX0" fmla="*/ 25400 w 254000"/>
                  <a:gd name="connsiteY0" fmla="*/ 0 h 445770"/>
                  <a:gd name="connsiteX1" fmla="*/ 2540 w 254000"/>
                  <a:gd name="connsiteY1" fmla="*/ 137160 h 445770"/>
                  <a:gd name="connsiteX2" fmla="*/ 10160 w 254000"/>
                  <a:gd name="connsiteY2" fmla="*/ 243840 h 445770"/>
                  <a:gd name="connsiteX3" fmla="*/ 63500 w 254000"/>
                  <a:gd name="connsiteY3" fmla="*/ 320040 h 445770"/>
                  <a:gd name="connsiteX4" fmla="*/ 132080 w 254000"/>
                  <a:gd name="connsiteY4" fmla="*/ 373380 h 445770"/>
                  <a:gd name="connsiteX5" fmla="*/ 231140 w 254000"/>
                  <a:gd name="connsiteY5" fmla="*/ 434340 h 445770"/>
                  <a:gd name="connsiteX6" fmla="*/ 254000 w 254000"/>
                  <a:gd name="connsiteY6" fmla="*/ 441960 h 44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000" h="445770">
                    <a:moveTo>
                      <a:pt x="25400" y="0"/>
                    </a:moveTo>
                    <a:cubicBezTo>
                      <a:pt x="15240" y="48260"/>
                      <a:pt x="5080" y="96520"/>
                      <a:pt x="2540" y="137160"/>
                    </a:cubicBezTo>
                    <a:cubicBezTo>
                      <a:pt x="0" y="177800"/>
                      <a:pt x="0" y="213360"/>
                      <a:pt x="10160" y="243840"/>
                    </a:cubicBezTo>
                    <a:cubicBezTo>
                      <a:pt x="20320" y="274320"/>
                      <a:pt x="43180" y="298450"/>
                      <a:pt x="63500" y="320040"/>
                    </a:cubicBezTo>
                    <a:cubicBezTo>
                      <a:pt x="83820" y="341630"/>
                      <a:pt x="104140" y="354330"/>
                      <a:pt x="132080" y="373380"/>
                    </a:cubicBezTo>
                    <a:cubicBezTo>
                      <a:pt x="160020" y="392430"/>
                      <a:pt x="210820" y="422910"/>
                      <a:pt x="231140" y="434340"/>
                    </a:cubicBezTo>
                    <a:cubicBezTo>
                      <a:pt x="251460" y="445770"/>
                      <a:pt x="252730" y="443865"/>
                      <a:pt x="254000" y="44196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7360268" y="3831659"/>
                <a:ext cx="318789" cy="2116550"/>
              </a:xfrm>
              <a:custGeom>
                <a:avLst/>
                <a:gdLst>
                  <a:gd name="connsiteX0" fmla="*/ 464820 w 464820"/>
                  <a:gd name="connsiteY0" fmla="*/ 0 h 3086100"/>
                  <a:gd name="connsiteX1" fmla="*/ 289560 w 464820"/>
                  <a:gd name="connsiteY1" fmla="*/ 152400 h 3086100"/>
                  <a:gd name="connsiteX2" fmla="*/ 198120 w 464820"/>
                  <a:gd name="connsiteY2" fmla="*/ 342900 h 3086100"/>
                  <a:gd name="connsiteX3" fmla="*/ 106680 w 464820"/>
                  <a:gd name="connsiteY3" fmla="*/ 769620 h 3086100"/>
                  <a:gd name="connsiteX4" fmla="*/ 129540 w 464820"/>
                  <a:gd name="connsiteY4" fmla="*/ 1242060 h 3086100"/>
                  <a:gd name="connsiteX5" fmla="*/ 167640 w 464820"/>
                  <a:gd name="connsiteY5" fmla="*/ 1684020 h 3086100"/>
                  <a:gd name="connsiteX6" fmla="*/ 228600 w 464820"/>
                  <a:gd name="connsiteY6" fmla="*/ 2072640 h 3086100"/>
                  <a:gd name="connsiteX7" fmla="*/ 243840 w 464820"/>
                  <a:gd name="connsiteY7" fmla="*/ 2308860 h 3086100"/>
                  <a:gd name="connsiteX8" fmla="*/ 205740 w 464820"/>
                  <a:gd name="connsiteY8" fmla="*/ 2491740 h 3086100"/>
                  <a:gd name="connsiteX9" fmla="*/ 30480 w 464820"/>
                  <a:gd name="connsiteY9" fmla="*/ 2781300 h 3086100"/>
                  <a:gd name="connsiteX10" fmla="*/ 22860 w 464820"/>
                  <a:gd name="connsiteY10" fmla="*/ 3086100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820" h="3086100">
                    <a:moveTo>
                      <a:pt x="464820" y="0"/>
                    </a:moveTo>
                    <a:cubicBezTo>
                      <a:pt x="399415" y="47625"/>
                      <a:pt x="334010" y="95250"/>
                      <a:pt x="289560" y="152400"/>
                    </a:cubicBezTo>
                    <a:cubicBezTo>
                      <a:pt x="245110" y="209550"/>
                      <a:pt x="228600" y="240030"/>
                      <a:pt x="198120" y="342900"/>
                    </a:cubicBezTo>
                    <a:cubicBezTo>
                      <a:pt x="167640" y="445770"/>
                      <a:pt x="118110" y="619760"/>
                      <a:pt x="106680" y="769620"/>
                    </a:cubicBezTo>
                    <a:cubicBezTo>
                      <a:pt x="95250" y="919480"/>
                      <a:pt x="119380" y="1089660"/>
                      <a:pt x="129540" y="1242060"/>
                    </a:cubicBezTo>
                    <a:cubicBezTo>
                      <a:pt x="139700" y="1394460"/>
                      <a:pt x="151130" y="1545590"/>
                      <a:pt x="167640" y="1684020"/>
                    </a:cubicBezTo>
                    <a:cubicBezTo>
                      <a:pt x="184150" y="1822450"/>
                      <a:pt x="215900" y="1968500"/>
                      <a:pt x="228600" y="2072640"/>
                    </a:cubicBezTo>
                    <a:cubicBezTo>
                      <a:pt x="241300" y="2176780"/>
                      <a:pt x="247650" y="2239010"/>
                      <a:pt x="243840" y="2308860"/>
                    </a:cubicBezTo>
                    <a:cubicBezTo>
                      <a:pt x="240030" y="2378710"/>
                      <a:pt x="241300" y="2413000"/>
                      <a:pt x="205740" y="2491740"/>
                    </a:cubicBezTo>
                    <a:cubicBezTo>
                      <a:pt x="170180" y="2570480"/>
                      <a:pt x="60960" y="2682240"/>
                      <a:pt x="30480" y="2781300"/>
                    </a:cubicBezTo>
                    <a:cubicBezTo>
                      <a:pt x="0" y="2880360"/>
                      <a:pt x="11430" y="2983230"/>
                      <a:pt x="22860" y="308610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6304606" y="4491013"/>
                <a:ext cx="2079967" cy="1133182"/>
              </a:xfrm>
              <a:custGeom>
                <a:avLst/>
                <a:gdLst>
                  <a:gd name="connsiteX0" fmla="*/ 3032760 w 3032760"/>
                  <a:gd name="connsiteY0" fmla="*/ 1652270 h 1652270"/>
                  <a:gd name="connsiteX1" fmla="*/ 2941320 w 3032760"/>
                  <a:gd name="connsiteY1" fmla="*/ 1530350 h 1652270"/>
                  <a:gd name="connsiteX2" fmla="*/ 2842260 w 3032760"/>
                  <a:gd name="connsiteY2" fmla="*/ 1416050 h 1652270"/>
                  <a:gd name="connsiteX3" fmla="*/ 2750820 w 3032760"/>
                  <a:gd name="connsiteY3" fmla="*/ 1339850 h 1652270"/>
                  <a:gd name="connsiteX4" fmla="*/ 2674620 w 3032760"/>
                  <a:gd name="connsiteY4" fmla="*/ 1309370 h 1652270"/>
                  <a:gd name="connsiteX5" fmla="*/ 2514600 w 3032760"/>
                  <a:gd name="connsiteY5" fmla="*/ 1141730 h 1652270"/>
                  <a:gd name="connsiteX6" fmla="*/ 2110740 w 3032760"/>
                  <a:gd name="connsiteY6" fmla="*/ 890270 h 1652270"/>
                  <a:gd name="connsiteX7" fmla="*/ 1905000 w 3032760"/>
                  <a:gd name="connsiteY7" fmla="*/ 806450 h 1652270"/>
                  <a:gd name="connsiteX8" fmla="*/ 1409700 w 3032760"/>
                  <a:gd name="connsiteY8" fmla="*/ 661670 h 1652270"/>
                  <a:gd name="connsiteX9" fmla="*/ 411480 w 3032760"/>
                  <a:gd name="connsiteY9" fmla="*/ 181610 h 1652270"/>
                  <a:gd name="connsiteX10" fmla="*/ 114300 w 3032760"/>
                  <a:gd name="connsiteY10" fmla="*/ 29210 h 1652270"/>
                  <a:gd name="connsiteX11" fmla="*/ 0 w 3032760"/>
                  <a:gd name="connsiteY11" fmla="*/ 6350 h 1652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32760" h="1652270">
                    <a:moveTo>
                      <a:pt x="3032760" y="1652270"/>
                    </a:moveTo>
                    <a:cubicBezTo>
                      <a:pt x="3002915" y="1610995"/>
                      <a:pt x="2973070" y="1569720"/>
                      <a:pt x="2941320" y="1530350"/>
                    </a:cubicBezTo>
                    <a:cubicBezTo>
                      <a:pt x="2909570" y="1490980"/>
                      <a:pt x="2874010" y="1447800"/>
                      <a:pt x="2842260" y="1416050"/>
                    </a:cubicBezTo>
                    <a:cubicBezTo>
                      <a:pt x="2810510" y="1384300"/>
                      <a:pt x="2778760" y="1357630"/>
                      <a:pt x="2750820" y="1339850"/>
                    </a:cubicBezTo>
                    <a:cubicBezTo>
                      <a:pt x="2722880" y="1322070"/>
                      <a:pt x="2713990" y="1342390"/>
                      <a:pt x="2674620" y="1309370"/>
                    </a:cubicBezTo>
                    <a:cubicBezTo>
                      <a:pt x="2635250" y="1276350"/>
                      <a:pt x="2608580" y="1211580"/>
                      <a:pt x="2514600" y="1141730"/>
                    </a:cubicBezTo>
                    <a:cubicBezTo>
                      <a:pt x="2420620" y="1071880"/>
                      <a:pt x="2212340" y="946150"/>
                      <a:pt x="2110740" y="890270"/>
                    </a:cubicBezTo>
                    <a:cubicBezTo>
                      <a:pt x="2009140" y="834390"/>
                      <a:pt x="2021840" y="844550"/>
                      <a:pt x="1905000" y="806450"/>
                    </a:cubicBezTo>
                    <a:cubicBezTo>
                      <a:pt x="1788160" y="768350"/>
                      <a:pt x="1658620" y="765810"/>
                      <a:pt x="1409700" y="661670"/>
                    </a:cubicBezTo>
                    <a:cubicBezTo>
                      <a:pt x="1160780" y="557530"/>
                      <a:pt x="627380" y="287020"/>
                      <a:pt x="411480" y="181610"/>
                    </a:cubicBezTo>
                    <a:cubicBezTo>
                      <a:pt x="195580" y="76200"/>
                      <a:pt x="182880" y="58420"/>
                      <a:pt x="114300" y="29210"/>
                    </a:cubicBezTo>
                    <a:cubicBezTo>
                      <a:pt x="45720" y="0"/>
                      <a:pt x="22860" y="3175"/>
                      <a:pt x="0" y="635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5484117" y="4772348"/>
                <a:ext cx="580418" cy="36582"/>
              </a:xfrm>
              <a:custGeom>
                <a:avLst/>
                <a:gdLst>
                  <a:gd name="connsiteX0" fmla="*/ 815340 w 815340"/>
                  <a:gd name="connsiteY0" fmla="*/ 53340 h 53340"/>
                  <a:gd name="connsiteX1" fmla="*/ 746760 w 815340"/>
                  <a:gd name="connsiteY1" fmla="*/ 7620 h 53340"/>
                  <a:gd name="connsiteX2" fmla="*/ 518160 w 815340"/>
                  <a:gd name="connsiteY2" fmla="*/ 15240 h 53340"/>
                  <a:gd name="connsiteX3" fmla="*/ 220980 w 815340"/>
                  <a:gd name="connsiteY3" fmla="*/ 30480 h 53340"/>
                  <a:gd name="connsiteX4" fmla="*/ 91440 w 815340"/>
                  <a:gd name="connsiteY4" fmla="*/ 38100 h 53340"/>
                  <a:gd name="connsiteX5" fmla="*/ 0 w 815340"/>
                  <a:gd name="connsiteY5" fmla="*/ 0 h 53340"/>
                  <a:gd name="connsiteX0" fmla="*/ 815340 w 815340"/>
                  <a:gd name="connsiteY0" fmla="*/ 53340 h 53340"/>
                  <a:gd name="connsiteX1" fmla="*/ 746760 w 815340"/>
                  <a:gd name="connsiteY1" fmla="*/ 7620 h 53340"/>
                  <a:gd name="connsiteX2" fmla="*/ 518160 w 815340"/>
                  <a:gd name="connsiteY2" fmla="*/ 15240 h 53340"/>
                  <a:gd name="connsiteX3" fmla="*/ 220980 w 815340"/>
                  <a:gd name="connsiteY3" fmla="*/ 30480 h 53340"/>
                  <a:gd name="connsiteX4" fmla="*/ 91440 w 815340"/>
                  <a:gd name="connsiteY4" fmla="*/ 38100 h 53340"/>
                  <a:gd name="connsiteX5" fmla="*/ 0 w 815340"/>
                  <a:gd name="connsiteY5" fmla="*/ 0 h 53340"/>
                  <a:gd name="connsiteX0" fmla="*/ 846296 w 846296"/>
                  <a:gd name="connsiteY0" fmla="*/ 53340 h 53340"/>
                  <a:gd name="connsiteX1" fmla="*/ 746760 w 846296"/>
                  <a:gd name="connsiteY1" fmla="*/ 7620 h 53340"/>
                  <a:gd name="connsiteX2" fmla="*/ 518160 w 846296"/>
                  <a:gd name="connsiteY2" fmla="*/ 15240 h 53340"/>
                  <a:gd name="connsiteX3" fmla="*/ 220980 w 846296"/>
                  <a:gd name="connsiteY3" fmla="*/ 30480 h 53340"/>
                  <a:gd name="connsiteX4" fmla="*/ 91440 w 846296"/>
                  <a:gd name="connsiteY4" fmla="*/ 38100 h 53340"/>
                  <a:gd name="connsiteX5" fmla="*/ 0 w 846296"/>
                  <a:gd name="connsiteY5" fmla="*/ 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6296" h="53340">
                    <a:moveTo>
                      <a:pt x="846296" y="53340"/>
                    </a:moveTo>
                    <a:cubicBezTo>
                      <a:pt x="836771" y="33655"/>
                      <a:pt x="801449" y="13970"/>
                      <a:pt x="746760" y="7620"/>
                    </a:cubicBezTo>
                    <a:cubicBezTo>
                      <a:pt x="692071" y="1270"/>
                      <a:pt x="518160" y="15240"/>
                      <a:pt x="518160" y="15240"/>
                    </a:cubicBezTo>
                    <a:lnTo>
                      <a:pt x="220980" y="30480"/>
                    </a:lnTo>
                    <a:cubicBezTo>
                      <a:pt x="149860" y="34290"/>
                      <a:pt x="128270" y="43180"/>
                      <a:pt x="91440" y="38100"/>
                    </a:cubicBezTo>
                    <a:cubicBezTo>
                      <a:pt x="54610" y="33020"/>
                      <a:pt x="27305" y="16510"/>
                      <a:pt x="0" y="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4799504" y="5237140"/>
                <a:ext cx="94069" cy="308337"/>
              </a:xfrm>
              <a:custGeom>
                <a:avLst/>
                <a:gdLst>
                  <a:gd name="connsiteX0" fmla="*/ 0 w 137160"/>
                  <a:gd name="connsiteY0" fmla="*/ 0 h 449580"/>
                  <a:gd name="connsiteX1" fmla="*/ 7620 w 137160"/>
                  <a:gd name="connsiteY1" fmla="*/ 144780 h 449580"/>
                  <a:gd name="connsiteX2" fmla="*/ 7620 w 137160"/>
                  <a:gd name="connsiteY2" fmla="*/ 236220 h 449580"/>
                  <a:gd name="connsiteX3" fmla="*/ 30480 w 137160"/>
                  <a:gd name="connsiteY3" fmla="*/ 304800 h 449580"/>
                  <a:gd name="connsiteX4" fmla="*/ 53340 w 137160"/>
                  <a:gd name="connsiteY4" fmla="*/ 365760 h 449580"/>
                  <a:gd name="connsiteX5" fmla="*/ 137160 w 137160"/>
                  <a:gd name="connsiteY5" fmla="*/ 449580 h 449580"/>
                  <a:gd name="connsiteX0" fmla="*/ 0 w 137160"/>
                  <a:gd name="connsiteY0" fmla="*/ 0 h 449580"/>
                  <a:gd name="connsiteX1" fmla="*/ 7620 w 137160"/>
                  <a:gd name="connsiteY1" fmla="*/ 144780 h 449580"/>
                  <a:gd name="connsiteX2" fmla="*/ 7620 w 137160"/>
                  <a:gd name="connsiteY2" fmla="*/ 236220 h 449580"/>
                  <a:gd name="connsiteX3" fmla="*/ 30480 w 137160"/>
                  <a:gd name="connsiteY3" fmla="*/ 304800 h 449580"/>
                  <a:gd name="connsiteX4" fmla="*/ 53340 w 137160"/>
                  <a:gd name="connsiteY4" fmla="*/ 365760 h 449580"/>
                  <a:gd name="connsiteX5" fmla="*/ 137160 w 137160"/>
                  <a:gd name="connsiteY5" fmla="*/ 449580 h 449580"/>
                  <a:gd name="connsiteX0" fmla="*/ 0 w 137160"/>
                  <a:gd name="connsiteY0" fmla="*/ 0 h 449580"/>
                  <a:gd name="connsiteX1" fmla="*/ 7620 w 137160"/>
                  <a:gd name="connsiteY1" fmla="*/ 144780 h 449580"/>
                  <a:gd name="connsiteX2" fmla="*/ 7620 w 137160"/>
                  <a:gd name="connsiteY2" fmla="*/ 236220 h 449580"/>
                  <a:gd name="connsiteX3" fmla="*/ 30480 w 137160"/>
                  <a:gd name="connsiteY3" fmla="*/ 304800 h 449580"/>
                  <a:gd name="connsiteX4" fmla="*/ 53340 w 137160"/>
                  <a:gd name="connsiteY4" fmla="*/ 365760 h 449580"/>
                  <a:gd name="connsiteX5" fmla="*/ 137160 w 137160"/>
                  <a:gd name="connsiteY5" fmla="*/ 449580 h 44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160" h="449580">
                    <a:moveTo>
                      <a:pt x="0" y="0"/>
                    </a:moveTo>
                    <a:cubicBezTo>
                      <a:pt x="3175" y="52705"/>
                      <a:pt x="6350" y="105410"/>
                      <a:pt x="7620" y="144780"/>
                    </a:cubicBezTo>
                    <a:cubicBezTo>
                      <a:pt x="8890" y="184150"/>
                      <a:pt x="3810" y="209550"/>
                      <a:pt x="7620" y="236220"/>
                    </a:cubicBezTo>
                    <a:cubicBezTo>
                      <a:pt x="11430" y="262890"/>
                      <a:pt x="22860" y="283210"/>
                      <a:pt x="30480" y="304800"/>
                    </a:cubicBezTo>
                    <a:cubicBezTo>
                      <a:pt x="38100" y="326390"/>
                      <a:pt x="35560" y="341630"/>
                      <a:pt x="53340" y="365760"/>
                    </a:cubicBezTo>
                    <a:cubicBezTo>
                      <a:pt x="71120" y="389890"/>
                      <a:pt x="104140" y="419735"/>
                      <a:pt x="137160" y="44958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4951060" y="5535352"/>
                <a:ext cx="188138" cy="449440"/>
              </a:xfrm>
              <a:custGeom>
                <a:avLst/>
                <a:gdLst>
                  <a:gd name="connsiteX0" fmla="*/ 0 w 274320"/>
                  <a:gd name="connsiteY0" fmla="*/ 0 h 655320"/>
                  <a:gd name="connsiteX1" fmla="*/ 76200 w 274320"/>
                  <a:gd name="connsiteY1" fmla="*/ 152400 h 655320"/>
                  <a:gd name="connsiteX2" fmla="*/ 144780 w 274320"/>
                  <a:gd name="connsiteY2" fmla="*/ 266700 h 655320"/>
                  <a:gd name="connsiteX3" fmla="*/ 220980 w 274320"/>
                  <a:gd name="connsiteY3" fmla="*/ 388620 h 655320"/>
                  <a:gd name="connsiteX4" fmla="*/ 236220 w 274320"/>
                  <a:gd name="connsiteY4" fmla="*/ 518160 h 655320"/>
                  <a:gd name="connsiteX5" fmla="*/ 274320 w 274320"/>
                  <a:gd name="connsiteY5" fmla="*/ 65532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" h="655320">
                    <a:moveTo>
                      <a:pt x="0" y="0"/>
                    </a:moveTo>
                    <a:cubicBezTo>
                      <a:pt x="26035" y="53975"/>
                      <a:pt x="52070" y="107950"/>
                      <a:pt x="76200" y="152400"/>
                    </a:cubicBezTo>
                    <a:cubicBezTo>
                      <a:pt x="100330" y="196850"/>
                      <a:pt x="120650" y="227330"/>
                      <a:pt x="144780" y="266700"/>
                    </a:cubicBezTo>
                    <a:cubicBezTo>
                      <a:pt x="168910" y="306070"/>
                      <a:pt x="205740" y="346710"/>
                      <a:pt x="220980" y="388620"/>
                    </a:cubicBezTo>
                    <a:cubicBezTo>
                      <a:pt x="236220" y="430530"/>
                      <a:pt x="227330" y="473710"/>
                      <a:pt x="236220" y="518160"/>
                    </a:cubicBezTo>
                    <a:cubicBezTo>
                      <a:pt x="245110" y="562610"/>
                      <a:pt x="259715" y="608965"/>
                      <a:pt x="274320" y="6553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6849421" y="5328052"/>
                <a:ext cx="668934" cy="641062"/>
              </a:xfrm>
              <a:custGeom>
                <a:avLst/>
                <a:gdLst>
                  <a:gd name="connsiteX0" fmla="*/ 975360 w 975360"/>
                  <a:gd name="connsiteY0" fmla="*/ 11430 h 925830"/>
                  <a:gd name="connsiteX1" fmla="*/ 906780 w 975360"/>
                  <a:gd name="connsiteY1" fmla="*/ 3810 h 925830"/>
                  <a:gd name="connsiteX2" fmla="*/ 838200 w 975360"/>
                  <a:gd name="connsiteY2" fmla="*/ 34290 h 925830"/>
                  <a:gd name="connsiteX3" fmla="*/ 769620 w 975360"/>
                  <a:gd name="connsiteY3" fmla="*/ 186690 h 925830"/>
                  <a:gd name="connsiteX4" fmla="*/ 609600 w 975360"/>
                  <a:gd name="connsiteY4" fmla="*/ 262890 h 925830"/>
                  <a:gd name="connsiteX5" fmla="*/ 541020 w 975360"/>
                  <a:gd name="connsiteY5" fmla="*/ 285750 h 925830"/>
                  <a:gd name="connsiteX6" fmla="*/ 464820 w 975360"/>
                  <a:gd name="connsiteY6" fmla="*/ 384810 h 925830"/>
                  <a:gd name="connsiteX7" fmla="*/ 327660 w 975360"/>
                  <a:gd name="connsiteY7" fmla="*/ 521970 h 925830"/>
                  <a:gd name="connsiteX8" fmla="*/ 167640 w 975360"/>
                  <a:gd name="connsiteY8" fmla="*/ 628650 h 925830"/>
                  <a:gd name="connsiteX9" fmla="*/ 60960 w 975360"/>
                  <a:gd name="connsiteY9" fmla="*/ 796290 h 925830"/>
                  <a:gd name="connsiteX10" fmla="*/ 0 w 975360"/>
                  <a:gd name="connsiteY10" fmla="*/ 925830 h 925830"/>
                  <a:gd name="connsiteX0" fmla="*/ 975360 w 975360"/>
                  <a:gd name="connsiteY0" fmla="*/ 11430 h 925830"/>
                  <a:gd name="connsiteX1" fmla="*/ 906780 w 975360"/>
                  <a:gd name="connsiteY1" fmla="*/ 3810 h 925830"/>
                  <a:gd name="connsiteX2" fmla="*/ 838200 w 975360"/>
                  <a:gd name="connsiteY2" fmla="*/ 34290 h 925830"/>
                  <a:gd name="connsiteX3" fmla="*/ 769620 w 975360"/>
                  <a:gd name="connsiteY3" fmla="*/ 186690 h 925830"/>
                  <a:gd name="connsiteX4" fmla="*/ 609600 w 975360"/>
                  <a:gd name="connsiteY4" fmla="*/ 262890 h 925830"/>
                  <a:gd name="connsiteX5" fmla="*/ 464820 w 975360"/>
                  <a:gd name="connsiteY5" fmla="*/ 384810 h 925830"/>
                  <a:gd name="connsiteX6" fmla="*/ 327660 w 975360"/>
                  <a:gd name="connsiteY6" fmla="*/ 521970 h 925830"/>
                  <a:gd name="connsiteX7" fmla="*/ 167640 w 975360"/>
                  <a:gd name="connsiteY7" fmla="*/ 628650 h 925830"/>
                  <a:gd name="connsiteX8" fmla="*/ 60960 w 975360"/>
                  <a:gd name="connsiteY8" fmla="*/ 796290 h 925830"/>
                  <a:gd name="connsiteX9" fmla="*/ 0 w 975360"/>
                  <a:gd name="connsiteY9" fmla="*/ 925830 h 925830"/>
                  <a:gd name="connsiteX0" fmla="*/ 975360 w 975360"/>
                  <a:gd name="connsiteY0" fmla="*/ 20320 h 934720"/>
                  <a:gd name="connsiteX1" fmla="*/ 906780 w 975360"/>
                  <a:gd name="connsiteY1" fmla="*/ 12700 h 934720"/>
                  <a:gd name="connsiteX2" fmla="*/ 838200 w 975360"/>
                  <a:gd name="connsiteY2" fmla="*/ 43180 h 934720"/>
                  <a:gd name="connsiteX3" fmla="*/ 609600 w 975360"/>
                  <a:gd name="connsiteY3" fmla="*/ 271780 h 934720"/>
                  <a:gd name="connsiteX4" fmla="*/ 464820 w 975360"/>
                  <a:gd name="connsiteY4" fmla="*/ 393700 h 934720"/>
                  <a:gd name="connsiteX5" fmla="*/ 327660 w 975360"/>
                  <a:gd name="connsiteY5" fmla="*/ 530860 h 934720"/>
                  <a:gd name="connsiteX6" fmla="*/ 167640 w 975360"/>
                  <a:gd name="connsiteY6" fmla="*/ 637540 h 934720"/>
                  <a:gd name="connsiteX7" fmla="*/ 60960 w 975360"/>
                  <a:gd name="connsiteY7" fmla="*/ 805180 h 934720"/>
                  <a:gd name="connsiteX8" fmla="*/ 0 w 975360"/>
                  <a:gd name="connsiteY8" fmla="*/ 934720 h 93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5360" h="934720">
                    <a:moveTo>
                      <a:pt x="975360" y="20320"/>
                    </a:moveTo>
                    <a:cubicBezTo>
                      <a:pt x="952500" y="14605"/>
                      <a:pt x="929640" y="8890"/>
                      <a:pt x="906780" y="12700"/>
                    </a:cubicBezTo>
                    <a:cubicBezTo>
                      <a:pt x="883920" y="16510"/>
                      <a:pt x="887730" y="0"/>
                      <a:pt x="838200" y="43180"/>
                    </a:cubicBezTo>
                    <a:cubicBezTo>
                      <a:pt x="788670" y="86360"/>
                      <a:pt x="671830" y="213360"/>
                      <a:pt x="609600" y="271780"/>
                    </a:cubicBezTo>
                    <a:cubicBezTo>
                      <a:pt x="547370" y="330200"/>
                      <a:pt x="511810" y="350520"/>
                      <a:pt x="464820" y="393700"/>
                    </a:cubicBezTo>
                    <a:cubicBezTo>
                      <a:pt x="417830" y="436880"/>
                      <a:pt x="377190" y="490220"/>
                      <a:pt x="327660" y="530860"/>
                    </a:cubicBezTo>
                    <a:cubicBezTo>
                      <a:pt x="278130" y="571500"/>
                      <a:pt x="212090" y="591820"/>
                      <a:pt x="167640" y="637540"/>
                    </a:cubicBezTo>
                    <a:cubicBezTo>
                      <a:pt x="123190" y="683260"/>
                      <a:pt x="88900" y="755650"/>
                      <a:pt x="60960" y="805180"/>
                    </a:cubicBezTo>
                    <a:cubicBezTo>
                      <a:pt x="33020" y="854710"/>
                      <a:pt x="16510" y="894715"/>
                      <a:pt x="0" y="93472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7372680" y="4921400"/>
                <a:ext cx="238983" cy="464356"/>
              </a:xfrm>
              <a:custGeom>
                <a:avLst/>
                <a:gdLst>
                  <a:gd name="connsiteX0" fmla="*/ 0 w 348456"/>
                  <a:gd name="connsiteY0" fmla="*/ 76994 h 677069"/>
                  <a:gd name="connsiteX1" fmla="*/ 47625 w 348456"/>
                  <a:gd name="connsiteY1" fmla="*/ 34131 h 677069"/>
                  <a:gd name="connsiteX2" fmla="*/ 119062 w 348456"/>
                  <a:gd name="connsiteY2" fmla="*/ 5556 h 677069"/>
                  <a:gd name="connsiteX3" fmla="*/ 214312 w 348456"/>
                  <a:gd name="connsiteY3" fmla="*/ 794 h 677069"/>
                  <a:gd name="connsiteX4" fmla="*/ 266700 w 348456"/>
                  <a:gd name="connsiteY4" fmla="*/ 10319 h 677069"/>
                  <a:gd name="connsiteX5" fmla="*/ 304800 w 348456"/>
                  <a:gd name="connsiteY5" fmla="*/ 43656 h 677069"/>
                  <a:gd name="connsiteX6" fmla="*/ 342900 w 348456"/>
                  <a:gd name="connsiteY6" fmla="*/ 119856 h 677069"/>
                  <a:gd name="connsiteX7" fmla="*/ 338137 w 348456"/>
                  <a:gd name="connsiteY7" fmla="*/ 224631 h 677069"/>
                  <a:gd name="connsiteX8" fmla="*/ 328612 w 348456"/>
                  <a:gd name="connsiteY8" fmla="*/ 353219 h 677069"/>
                  <a:gd name="connsiteX9" fmla="*/ 304800 w 348456"/>
                  <a:gd name="connsiteY9" fmla="*/ 396081 h 677069"/>
                  <a:gd name="connsiteX10" fmla="*/ 323850 w 348456"/>
                  <a:gd name="connsiteY10" fmla="*/ 481806 h 677069"/>
                  <a:gd name="connsiteX11" fmla="*/ 319087 w 348456"/>
                  <a:gd name="connsiteY11" fmla="*/ 624681 h 677069"/>
                  <a:gd name="connsiteX12" fmla="*/ 261937 w 348456"/>
                  <a:gd name="connsiteY12" fmla="*/ 638969 h 677069"/>
                  <a:gd name="connsiteX13" fmla="*/ 233362 w 348456"/>
                  <a:gd name="connsiteY13" fmla="*/ 677069 h 677069"/>
                  <a:gd name="connsiteX0" fmla="*/ 0 w 348456"/>
                  <a:gd name="connsiteY0" fmla="*/ 76994 h 677069"/>
                  <a:gd name="connsiteX1" fmla="*/ 47625 w 348456"/>
                  <a:gd name="connsiteY1" fmla="*/ 34131 h 677069"/>
                  <a:gd name="connsiteX2" fmla="*/ 119062 w 348456"/>
                  <a:gd name="connsiteY2" fmla="*/ 5556 h 677069"/>
                  <a:gd name="connsiteX3" fmla="*/ 214312 w 348456"/>
                  <a:gd name="connsiteY3" fmla="*/ 794 h 677069"/>
                  <a:gd name="connsiteX4" fmla="*/ 266700 w 348456"/>
                  <a:gd name="connsiteY4" fmla="*/ 10319 h 677069"/>
                  <a:gd name="connsiteX5" fmla="*/ 304800 w 348456"/>
                  <a:gd name="connsiteY5" fmla="*/ 43656 h 677069"/>
                  <a:gd name="connsiteX6" fmla="*/ 342900 w 348456"/>
                  <a:gd name="connsiteY6" fmla="*/ 119856 h 677069"/>
                  <a:gd name="connsiteX7" fmla="*/ 338137 w 348456"/>
                  <a:gd name="connsiteY7" fmla="*/ 224631 h 677069"/>
                  <a:gd name="connsiteX8" fmla="*/ 328612 w 348456"/>
                  <a:gd name="connsiteY8" fmla="*/ 353219 h 677069"/>
                  <a:gd name="connsiteX9" fmla="*/ 323850 w 348456"/>
                  <a:gd name="connsiteY9" fmla="*/ 481806 h 677069"/>
                  <a:gd name="connsiteX10" fmla="*/ 319087 w 348456"/>
                  <a:gd name="connsiteY10" fmla="*/ 624681 h 677069"/>
                  <a:gd name="connsiteX11" fmla="*/ 261937 w 348456"/>
                  <a:gd name="connsiteY11" fmla="*/ 638969 h 677069"/>
                  <a:gd name="connsiteX12" fmla="*/ 233362 w 348456"/>
                  <a:gd name="connsiteY12" fmla="*/ 677069 h 677069"/>
                  <a:gd name="connsiteX0" fmla="*/ 0 w 348456"/>
                  <a:gd name="connsiteY0" fmla="*/ 76994 h 677069"/>
                  <a:gd name="connsiteX1" fmla="*/ 47625 w 348456"/>
                  <a:gd name="connsiteY1" fmla="*/ 34131 h 677069"/>
                  <a:gd name="connsiteX2" fmla="*/ 119062 w 348456"/>
                  <a:gd name="connsiteY2" fmla="*/ 5556 h 677069"/>
                  <a:gd name="connsiteX3" fmla="*/ 214312 w 348456"/>
                  <a:gd name="connsiteY3" fmla="*/ 794 h 677069"/>
                  <a:gd name="connsiteX4" fmla="*/ 266700 w 348456"/>
                  <a:gd name="connsiteY4" fmla="*/ 10319 h 677069"/>
                  <a:gd name="connsiteX5" fmla="*/ 304800 w 348456"/>
                  <a:gd name="connsiteY5" fmla="*/ 43656 h 677069"/>
                  <a:gd name="connsiteX6" fmla="*/ 342900 w 348456"/>
                  <a:gd name="connsiteY6" fmla="*/ 119856 h 677069"/>
                  <a:gd name="connsiteX7" fmla="*/ 338137 w 348456"/>
                  <a:gd name="connsiteY7" fmla="*/ 224631 h 677069"/>
                  <a:gd name="connsiteX8" fmla="*/ 328612 w 348456"/>
                  <a:gd name="connsiteY8" fmla="*/ 353219 h 677069"/>
                  <a:gd name="connsiteX9" fmla="*/ 323850 w 348456"/>
                  <a:gd name="connsiteY9" fmla="*/ 481806 h 677069"/>
                  <a:gd name="connsiteX10" fmla="*/ 319087 w 348456"/>
                  <a:gd name="connsiteY10" fmla="*/ 624681 h 677069"/>
                  <a:gd name="connsiteX11" fmla="*/ 233362 w 348456"/>
                  <a:gd name="connsiteY11" fmla="*/ 677069 h 67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8456" h="677069">
                    <a:moveTo>
                      <a:pt x="0" y="76994"/>
                    </a:moveTo>
                    <a:cubicBezTo>
                      <a:pt x="13890" y="61515"/>
                      <a:pt x="27781" y="46037"/>
                      <a:pt x="47625" y="34131"/>
                    </a:cubicBezTo>
                    <a:cubicBezTo>
                      <a:pt x="67469" y="22225"/>
                      <a:pt x="91281" y="11112"/>
                      <a:pt x="119062" y="5556"/>
                    </a:cubicBezTo>
                    <a:cubicBezTo>
                      <a:pt x="146843" y="0"/>
                      <a:pt x="189706" y="0"/>
                      <a:pt x="214312" y="794"/>
                    </a:cubicBezTo>
                    <a:cubicBezTo>
                      <a:pt x="238918" y="1588"/>
                      <a:pt x="251619" y="3175"/>
                      <a:pt x="266700" y="10319"/>
                    </a:cubicBezTo>
                    <a:cubicBezTo>
                      <a:pt x="281781" y="17463"/>
                      <a:pt x="292100" y="25400"/>
                      <a:pt x="304800" y="43656"/>
                    </a:cubicBezTo>
                    <a:cubicBezTo>
                      <a:pt x="317500" y="61912"/>
                      <a:pt x="337344" y="89694"/>
                      <a:pt x="342900" y="119856"/>
                    </a:cubicBezTo>
                    <a:cubicBezTo>
                      <a:pt x="348456" y="150019"/>
                      <a:pt x="340518" y="185737"/>
                      <a:pt x="338137" y="224631"/>
                    </a:cubicBezTo>
                    <a:cubicBezTo>
                      <a:pt x="335756" y="263525"/>
                      <a:pt x="330993" y="310357"/>
                      <a:pt x="328612" y="353219"/>
                    </a:cubicBezTo>
                    <a:cubicBezTo>
                      <a:pt x="326231" y="396082"/>
                      <a:pt x="325437" y="436562"/>
                      <a:pt x="323850" y="481806"/>
                    </a:cubicBezTo>
                    <a:cubicBezTo>
                      <a:pt x="322263" y="527050"/>
                      <a:pt x="334168" y="592137"/>
                      <a:pt x="319087" y="624681"/>
                    </a:cubicBezTo>
                    <a:cubicBezTo>
                      <a:pt x="304006" y="657225"/>
                      <a:pt x="251221" y="666155"/>
                      <a:pt x="233362" y="677069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8152232" y="5431484"/>
                <a:ext cx="236261" cy="304308"/>
              </a:xfrm>
              <a:custGeom>
                <a:avLst/>
                <a:gdLst>
                  <a:gd name="connsiteX0" fmla="*/ 111125 w 344487"/>
                  <a:gd name="connsiteY0" fmla="*/ 0 h 443706"/>
                  <a:gd name="connsiteX1" fmla="*/ 82550 w 344487"/>
                  <a:gd name="connsiteY1" fmla="*/ 47625 h 443706"/>
                  <a:gd name="connsiteX2" fmla="*/ 49212 w 344487"/>
                  <a:gd name="connsiteY2" fmla="*/ 61912 h 443706"/>
                  <a:gd name="connsiteX3" fmla="*/ 39687 w 344487"/>
                  <a:gd name="connsiteY3" fmla="*/ 104775 h 443706"/>
                  <a:gd name="connsiteX4" fmla="*/ 39687 w 344487"/>
                  <a:gd name="connsiteY4" fmla="*/ 190500 h 443706"/>
                  <a:gd name="connsiteX5" fmla="*/ 44450 w 344487"/>
                  <a:gd name="connsiteY5" fmla="*/ 242887 h 443706"/>
                  <a:gd name="connsiteX6" fmla="*/ 6350 w 344487"/>
                  <a:gd name="connsiteY6" fmla="*/ 314325 h 443706"/>
                  <a:gd name="connsiteX7" fmla="*/ 6350 w 344487"/>
                  <a:gd name="connsiteY7" fmla="*/ 376237 h 443706"/>
                  <a:gd name="connsiteX8" fmla="*/ 44450 w 344487"/>
                  <a:gd name="connsiteY8" fmla="*/ 433387 h 443706"/>
                  <a:gd name="connsiteX9" fmla="*/ 149225 w 344487"/>
                  <a:gd name="connsiteY9" fmla="*/ 438150 h 443706"/>
                  <a:gd name="connsiteX10" fmla="*/ 268287 w 344487"/>
                  <a:gd name="connsiteY10" fmla="*/ 423862 h 443706"/>
                  <a:gd name="connsiteX11" fmla="*/ 325437 w 344487"/>
                  <a:gd name="connsiteY11" fmla="*/ 395287 h 443706"/>
                  <a:gd name="connsiteX12" fmla="*/ 334962 w 344487"/>
                  <a:gd name="connsiteY12" fmla="*/ 309562 h 443706"/>
                  <a:gd name="connsiteX13" fmla="*/ 344487 w 344487"/>
                  <a:gd name="connsiteY13" fmla="*/ 266700 h 443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4487" h="443706">
                    <a:moveTo>
                      <a:pt x="111125" y="0"/>
                    </a:moveTo>
                    <a:cubicBezTo>
                      <a:pt x="101997" y="18653"/>
                      <a:pt x="92869" y="37306"/>
                      <a:pt x="82550" y="47625"/>
                    </a:cubicBezTo>
                    <a:cubicBezTo>
                      <a:pt x="72231" y="57944"/>
                      <a:pt x="56356" y="52387"/>
                      <a:pt x="49212" y="61912"/>
                    </a:cubicBezTo>
                    <a:cubicBezTo>
                      <a:pt x="42068" y="71437"/>
                      <a:pt x="41275" y="83344"/>
                      <a:pt x="39687" y="104775"/>
                    </a:cubicBezTo>
                    <a:cubicBezTo>
                      <a:pt x="38099" y="126206"/>
                      <a:pt x="38893" y="167481"/>
                      <a:pt x="39687" y="190500"/>
                    </a:cubicBezTo>
                    <a:cubicBezTo>
                      <a:pt x="40481" y="213519"/>
                      <a:pt x="50006" y="222250"/>
                      <a:pt x="44450" y="242887"/>
                    </a:cubicBezTo>
                    <a:cubicBezTo>
                      <a:pt x="38894" y="263524"/>
                      <a:pt x="12700" y="292100"/>
                      <a:pt x="6350" y="314325"/>
                    </a:cubicBezTo>
                    <a:cubicBezTo>
                      <a:pt x="0" y="336550"/>
                      <a:pt x="0" y="356393"/>
                      <a:pt x="6350" y="376237"/>
                    </a:cubicBezTo>
                    <a:cubicBezTo>
                      <a:pt x="12700" y="396081"/>
                      <a:pt x="20638" y="423068"/>
                      <a:pt x="44450" y="433387"/>
                    </a:cubicBezTo>
                    <a:cubicBezTo>
                      <a:pt x="68262" y="443706"/>
                      <a:pt x="111919" y="439737"/>
                      <a:pt x="149225" y="438150"/>
                    </a:cubicBezTo>
                    <a:cubicBezTo>
                      <a:pt x="186531" y="436563"/>
                      <a:pt x="238918" y="431006"/>
                      <a:pt x="268287" y="423862"/>
                    </a:cubicBezTo>
                    <a:cubicBezTo>
                      <a:pt x="297656" y="416718"/>
                      <a:pt x="314325" y="414337"/>
                      <a:pt x="325437" y="395287"/>
                    </a:cubicBezTo>
                    <a:cubicBezTo>
                      <a:pt x="336549" y="376237"/>
                      <a:pt x="331787" y="330993"/>
                      <a:pt x="334962" y="309562"/>
                    </a:cubicBezTo>
                    <a:cubicBezTo>
                      <a:pt x="338137" y="288131"/>
                      <a:pt x="341312" y="277415"/>
                      <a:pt x="344487" y="266700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 bwMode="auto">
            <a:xfrm>
              <a:off x="6199874" y="4683551"/>
              <a:ext cx="217932" cy="217932"/>
            </a:xfrm>
            <a:prstGeom prst="ellipse">
              <a:avLst/>
            </a:prstGeom>
            <a:solidFill>
              <a:srgbClr val="FFFF00"/>
            </a:solidFill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5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13" y="197768"/>
            <a:ext cx="7772400" cy="1143000"/>
          </a:xfrm>
        </p:spPr>
        <p:txBody>
          <a:bodyPr/>
          <a:lstStyle/>
          <a:p>
            <a:r>
              <a:rPr lang="en-US" dirty="0" smtClean="0"/>
              <a:t>I-81 Recycling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3789040"/>
            <a:ext cx="3924436" cy="2367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4509120"/>
            <a:ext cx="1116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FDR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0430" y="1340768"/>
            <a:ext cx="7883140" cy="2412268"/>
            <a:chOff x="287524" y="1340768"/>
            <a:chExt cx="7883140" cy="24122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524" y="1340768"/>
              <a:ext cx="4476170" cy="24122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2020" y="1340768"/>
              <a:ext cx="3418644" cy="241226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626006" y="2780928"/>
            <a:ext cx="91810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CIR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3802123"/>
            <a:ext cx="3727765" cy="2373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8024" y="3789040"/>
            <a:ext cx="14041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CCPR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28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60747"/>
            <a:ext cx="9108504" cy="378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86" y="152400"/>
            <a:ext cx="7772400" cy="1143000"/>
          </a:xfrm>
        </p:spPr>
        <p:txBody>
          <a:bodyPr/>
          <a:lstStyle/>
          <a:p>
            <a:r>
              <a:rPr lang="en-US" dirty="0"/>
              <a:t>I-81: Original Pavement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800600"/>
            <a:ext cx="8748972" cy="1584176"/>
          </a:xfrm>
        </p:spPr>
        <p:txBody>
          <a:bodyPr/>
          <a:lstStyle/>
          <a:p>
            <a:r>
              <a:rPr lang="en-US" dirty="0" smtClean="0"/>
              <a:t>10” of HMA</a:t>
            </a:r>
          </a:p>
          <a:p>
            <a:r>
              <a:rPr lang="en-US" dirty="0" smtClean="0"/>
              <a:t>12” Compacted stone aggregate</a:t>
            </a:r>
          </a:p>
          <a:p>
            <a:r>
              <a:rPr lang="en-US" dirty="0" smtClean="0"/>
              <a:t>Compacted subgrade (Highly Plastic Clay)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756"/>
            <a:ext cx="7772400" cy="1143000"/>
          </a:xfrm>
        </p:spPr>
        <p:txBody>
          <a:bodyPr/>
          <a:lstStyle/>
          <a:p>
            <a:r>
              <a:rPr lang="en-US" dirty="0" smtClean="0"/>
              <a:t>Initial Pavement Condition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964" y="3151088"/>
            <a:ext cx="4469097" cy="3194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61" y="1372433"/>
            <a:ext cx="4996085" cy="2772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97717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00"/>
                </a:solidFill>
              </a:rPr>
              <a:t>I-81 was built in the 1960’s</a:t>
            </a:r>
            <a:endParaRPr lang="en-US" sz="2800" b="1" dirty="0">
              <a:solidFill>
                <a:srgbClr val="66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6134" y="1372433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/>
                </a:solidFill>
              </a:rPr>
              <a:t>Pictured: Right Lane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Cores Before Construction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1232756"/>
            <a:ext cx="7118796" cy="490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5916" y="6232694"/>
            <a:ext cx="532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from </a:t>
            </a:r>
            <a:r>
              <a:rPr lang="en-US" sz="1400" u="sng" dirty="0" smtClean="0"/>
              <a:t>Memorandum: I-81 Southbound Lanes Pavement Recommendation </a:t>
            </a:r>
            <a:r>
              <a:rPr lang="en-US" sz="1400" dirty="0" smtClean="0"/>
              <a:t>by Chaz Weaver, PE, and Trenton Clark, PE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09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I-81 Pavement Design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55962" y="1416050"/>
            <a:ext cx="6887837" cy="4146550"/>
            <a:chOff x="1244907" y="1636463"/>
            <a:chExt cx="6718796" cy="40259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55903" y="2722312"/>
              <a:ext cx="2981325" cy="85725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63957" y="2560388"/>
              <a:ext cx="3273272" cy="476250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Calibri" pitchFamily="34" charset="0"/>
                </a:rPr>
                <a:t>5-inch </a:t>
              </a:r>
              <a:r>
                <a:rPr lang="en-US" sz="3200" b="1" dirty="0">
                  <a:solidFill>
                    <a:srgbClr val="FFFF00"/>
                  </a:solidFill>
                  <a:latin typeface="Calibri" pitchFamily="34" charset="0"/>
                </a:rPr>
                <a:t>CIR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263957" y="2169863"/>
              <a:ext cx="3273272" cy="395288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 smtClean="0">
                  <a:solidFill>
                    <a:schemeClr val="accent3">
                      <a:lumMod val="95000"/>
                    </a:schemeClr>
                  </a:solidFill>
                  <a:latin typeface="Calibri" pitchFamily="34" charset="0"/>
                </a:rPr>
                <a:t>4-inch New </a:t>
              </a:r>
              <a:r>
                <a:rPr lang="en-US" sz="3200" b="1" dirty="0">
                  <a:solidFill>
                    <a:schemeClr val="accent3">
                      <a:lumMod val="95000"/>
                    </a:schemeClr>
                  </a:solidFill>
                  <a:latin typeface="Calibri" pitchFamily="34" charset="0"/>
                </a:rPr>
                <a:t>AC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661053" y="2741363"/>
              <a:ext cx="3302650" cy="614363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Calibri" pitchFamily="34" charset="0"/>
                </a:rPr>
                <a:t>6-inch CCPR</a:t>
              </a:r>
              <a:endParaRPr lang="en-US" sz="32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661053" y="2331788"/>
              <a:ext cx="2981325" cy="409575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>
                  <a:solidFill>
                    <a:schemeClr val="bg2"/>
                  </a:solidFill>
                  <a:latin typeface="Calibri" pitchFamily="34" charset="0"/>
                </a:rPr>
                <a:t>4” New AC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661053" y="2169863"/>
              <a:ext cx="3302650" cy="581025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 smtClean="0">
                  <a:solidFill>
                    <a:schemeClr val="accent3">
                      <a:lumMod val="95000"/>
                    </a:schemeClr>
                  </a:solidFill>
                  <a:latin typeface="Calibri" pitchFamily="34" charset="0"/>
                </a:rPr>
                <a:t>6-inch New </a:t>
              </a:r>
              <a:r>
                <a:rPr lang="en-US" sz="3200" b="1" dirty="0">
                  <a:solidFill>
                    <a:schemeClr val="accent3">
                      <a:lumMod val="95000"/>
                    </a:schemeClr>
                  </a:solidFill>
                  <a:latin typeface="Calibri" pitchFamily="34" charset="0"/>
                </a:rPr>
                <a:t>AC</a:t>
              </a:r>
            </a:p>
          </p:txBody>
        </p:sp>
        <p:sp>
          <p:nvSpPr>
            <p:cNvPr id="13" name="Rectangle 7" descr="Large confetti"/>
            <p:cNvSpPr>
              <a:spLocks noChangeArrowheads="1"/>
            </p:cNvSpPr>
            <p:nvPr/>
          </p:nvSpPr>
          <p:spPr bwMode="auto">
            <a:xfrm>
              <a:off x="1263957" y="3566863"/>
              <a:ext cx="3273272" cy="104775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>
                  <a:solidFill>
                    <a:schemeClr val="bg2"/>
                  </a:solidFill>
                  <a:latin typeface="Calibri" pitchFamily="34" charset="0"/>
                </a:rPr>
                <a:t>Existing </a:t>
              </a:r>
              <a:r>
                <a:rPr lang="en-US" sz="3200" b="1" dirty="0" smtClean="0">
                  <a:solidFill>
                    <a:schemeClr val="bg2"/>
                  </a:solidFill>
                  <a:latin typeface="Calibri" pitchFamily="34" charset="0"/>
                </a:rPr>
                <a:t>Aggregate</a:t>
              </a:r>
              <a:endParaRPr lang="en-US" sz="32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263957" y="4614613"/>
              <a:ext cx="3273272" cy="104775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>
                  <a:solidFill>
                    <a:schemeClr val="bg2"/>
                  </a:solidFill>
                  <a:latin typeface="Calibri" pitchFamily="34" charset="0"/>
                </a:rPr>
                <a:t>Existing Subgrade</a:t>
              </a:r>
            </a:p>
          </p:txBody>
        </p:sp>
        <p:sp>
          <p:nvSpPr>
            <p:cNvPr id="15" name="Rectangle 7" descr="Large confetti"/>
            <p:cNvSpPr>
              <a:spLocks noChangeArrowheads="1"/>
            </p:cNvSpPr>
            <p:nvPr/>
          </p:nvSpPr>
          <p:spPr bwMode="auto">
            <a:xfrm>
              <a:off x="4661053" y="3589088"/>
              <a:ext cx="2981325" cy="1047750"/>
            </a:xfrm>
            <a:prstGeom prst="rect">
              <a:avLst/>
            </a:prstGeom>
            <a:pattFill prst="lgConfetti">
              <a:fgClr>
                <a:srgbClr val="C0C0C0"/>
              </a:fgClr>
              <a:bgClr>
                <a:schemeClr val="folHlink"/>
              </a:bgClr>
            </a:patt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>
                  <a:solidFill>
                    <a:schemeClr val="bg2"/>
                  </a:solidFill>
                  <a:latin typeface="Calibri" pitchFamily="34" charset="0"/>
                </a:rPr>
                <a:t>Existing Aggregate</a:t>
              </a: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4661053" y="4614613"/>
              <a:ext cx="3302650" cy="104775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>
                  <a:solidFill>
                    <a:schemeClr val="bg2"/>
                  </a:solidFill>
                  <a:latin typeface="Calibri" pitchFamily="34" charset="0"/>
                </a:rPr>
                <a:t>Existing Subgrade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661053" y="3360488"/>
              <a:ext cx="2981325" cy="22383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661053" y="3347788"/>
              <a:ext cx="3302650" cy="144780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Calibri" pitchFamily="34" charset="0"/>
                </a:rPr>
                <a:t>12-inch  </a:t>
              </a:r>
              <a:r>
                <a:rPr lang="en-US" sz="3200" b="1" dirty="0">
                  <a:solidFill>
                    <a:srgbClr val="FFFF00"/>
                  </a:solidFill>
                  <a:latin typeface="Calibri" pitchFamily="34" charset="0"/>
                </a:rPr>
                <a:t>FDR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1263957" y="3033464"/>
              <a:ext cx="3273272" cy="533400"/>
            </a:xfrm>
            <a:prstGeom prst="rect">
              <a:avLst/>
            </a:prstGeom>
            <a:solidFill>
              <a:srgbClr val="1C1C1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>
                  <a:solidFill>
                    <a:schemeClr val="accent3">
                      <a:lumMod val="95000"/>
                    </a:schemeClr>
                  </a:solidFill>
                  <a:latin typeface="Calibri" pitchFamily="34" charset="0"/>
                </a:rPr>
                <a:t>Existing AC</a:t>
              </a: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244907" y="1636463"/>
              <a:ext cx="3273272" cy="395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 smtClean="0">
                  <a:solidFill>
                    <a:schemeClr val="bg2"/>
                  </a:solidFill>
                  <a:latin typeface="Calibri" pitchFamily="34" charset="0"/>
                </a:rPr>
                <a:t>Left Lane</a:t>
              </a:r>
              <a:endParaRPr lang="en-US" sz="32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4651528" y="1636463"/>
              <a:ext cx="3302650" cy="3952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dirty="0" smtClean="0">
                  <a:solidFill>
                    <a:schemeClr val="bg2"/>
                  </a:solidFill>
                  <a:latin typeface="Calibri" pitchFamily="34" charset="0"/>
                </a:rPr>
                <a:t>Right Lane</a:t>
              </a:r>
              <a:endParaRPr lang="en-US" sz="3200" b="1" dirty="0">
                <a:solidFill>
                  <a:schemeClr val="bg2"/>
                </a:solidFill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74305" y="5721754"/>
            <a:ext cx="75953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n-lt"/>
              </a:rPr>
              <a:t>More than 70 percent was derived from recycled materials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1868755"/>
            <a:ext cx="2209800" cy="1323439"/>
          </a:xfrm>
          <a:prstGeom prst="rect">
            <a:avLst/>
          </a:prstGeom>
          <a:solidFill>
            <a:srgbClr val="FFFF99">
              <a:alpha val="7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Compared 1</a:t>
            </a:r>
            <a:r>
              <a:rPr lang="en-US" sz="2000" b="1" baseline="30000" dirty="0" smtClean="0">
                <a:latin typeface="+mn-lt"/>
              </a:rPr>
              <a:t>st</a:t>
            </a:r>
            <a:r>
              <a:rPr lang="en-US" sz="2000" b="1" dirty="0" smtClean="0">
                <a:latin typeface="+mn-lt"/>
              </a:rPr>
              <a:t> 2150 ft (4 over 8)  with 2</a:t>
            </a:r>
            <a:r>
              <a:rPr lang="en-US" sz="2000" b="1" baseline="30000" dirty="0" smtClean="0">
                <a:latin typeface="+mn-lt"/>
              </a:rPr>
              <a:t>nd</a:t>
            </a:r>
            <a:r>
              <a:rPr lang="en-US" sz="2000" b="1" dirty="0" smtClean="0">
                <a:latin typeface="+mn-lt"/>
              </a:rPr>
              <a:t> 2150 ft (6 over 6)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13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2787"/>
          </a:xfrm>
        </p:spPr>
        <p:txBody>
          <a:bodyPr/>
          <a:lstStyle/>
          <a:p>
            <a:r>
              <a:rPr lang="en-US" sz="3200" dirty="0">
                <a:solidFill>
                  <a:srgbClr val="003300"/>
                </a:solidFill>
              </a:rPr>
              <a:t>National Sustainable Pavement Consortium </a:t>
            </a: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772"/>
            <a:ext cx="8363272" cy="4719228"/>
          </a:xfrm>
        </p:spPr>
        <p:txBody>
          <a:bodyPr/>
          <a:lstStyle/>
          <a:p>
            <a:r>
              <a:rPr lang="en-US" dirty="0" smtClean="0"/>
              <a:t>To establish a research consortium focused on enhancing pavement sustainability</a:t>
            </a:r>
          </a:p>
          <a:p>
            <a:pPr lvl="1">
              <a:buFont typeface="Wingdings" pitchFamily="2" charset="2"/>
              <a:buChar char="ü"/>
            </a:pPr>
            <a:r>
              <a:rPr lang="en-US" sz="3000" dirty="0"/>
              <a:t>Identification and </a:t>
            </a:r>
            <a:r>
              <a:rPr lang="en-US" sz="3000" dirty="0" smtClean="0"/>
              <a:t>evaluation </a:t>
            </a:r>
            <a:r>
              <a:rPr lang="en-US" sz="3000" dirty="0"/>
              <a:t>of novel products, practices, and pavement systems</a:t>
            </a:r>
          </a:p>
          <a:p>
            <a:pPr lvl="1">
              <a:buFont typeface="Wingdings" pitchFamily="2" charset="2"/>
              <a:buChar char="ü"/>
            </a:pPr>
            <a:r>
              <a:rPr lang="en-US" sz="3000" dirty="0"/>
              <a:t>Best practices for sustainable pavement management</a:t>
            </a:r>
          </a:p>
          <a:p>
            <a:pPr lvl="1">
              <a:buFont typeface="Wingdings" pitchFamily="2" charset="2"/>
              <a:buChar char="ü"/>
            </a:pPr>
            <a:r>
              <a:rPr lang="en-US" sz="3000" dirty="0"/>
              <a:t>Climatic changes adaptation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4149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2.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3.7 mile section (Southbound exits 217 to 213 in Augusta County)</a:t>
            </a:r>
          </a:p>
          <a:p>
            <a:r>
              <a:rPr lang="en-US" dirty="0" smtClean="0">
                <a:solidFill>
                  <a:srgbClr val="003300"/>
                </a:solidFill>
              </a:rPr>
              <a:t>Two lanes</a:t>
            </a:r>
          </a:p>
          <a:p>
            <a:r>
              <a:rPr lang="en-US" dirty="0">
                <a:solidFill>
                  <a:srgbClr val="003300"/>
                </a:solidFill>
              </a:rPr>
              <a:t>Contract </a:t>
            </a:r>
            <a:r>
              <a:rPr lang="en-US" dirty="0" smtClean="0">
                <a:solidFill>
                  <a:srgbClr val="003300"/>
                </a:solidFill>
              </a:rPr>
              <a:t>for </a:t>
            </a:r>
            <a:r>
              <a:rPr lang="en-US" dirty="0">
                <a:solidFill>
                  <a:srgbClr val="003300"/>
                </a:solidFill>
              </a:rPr>
              <a:t>$</a:t>
            </a:r>
            <a:r>
              <a:rPr lang="en-US" dirty="0" smtClean="0">
                <a:solidFill>
                  <a:srgbClr val="003300"/>
                </a:solidFill>
              </a:rPr>
              <a:t>7.64M</a:t>
            </a:r>
          </a:p>
          <a:p>
            <a:pPr lvl="1"/>
            <a:r>
              <a:rPr lang="en-US" sz="2600" dirty="0" smtClean="0">
                <a:solidFill>
                  <a:srgbClr val="003300"/>
                </a:solidFill>
              </a:rPr>
              <a:t>3</a:t>
            </a:r>
            <a:r>
              <a:rPr lang="en-US" sz="2600" dirty="0">
                <a:solidFill>
                  <a:srgbClr val="003300"/>
                </a:solidFill>
              </a:rPr>
              <a:t>-4 month construction</a:t>
            </a:r>
          </a:p>
          <a:p>
            <a:pPr lvl="1"/>
            <a:r>
              <a:rPr lang="en-US" sz="2600" dirty="0">
                <a:solidFill>
                  <a:srgbClr val="003300"/>
                </a:solidFill>
              </a:rPr>
              <a:t>Saves Fuel, materials, time, safety, service life</a:t>
            </a:r>
          </a:p>
          <a:p>
            <a:endParaRPr lang="en-US" dirty="0" smtClean="0">
              <a:solidFill>
                <a:srgbClr val="0033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Alternative method could cost up to $40M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2-3 year construction</a:t>
            </a:r>
          </a:p>
          <a:p>
            <a:pPr lvl="1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Widening bridges, lengthening overpasses, additional lane</a:t>
            </a:r>
          </a:p>
        </p:txBody>
      </p:sp>
    </p:spTree>
    <p:extLst>
      <p:ext uri="{BB962C8B-B14F-4D97-AF65-F5344CB8AC3E}">
        <p14:creationId xmlns:p14="http://schemas.microsoft.com/office/powerpoint/2010/main" val="17759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0198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9DF4E205-1422-488F-B73D-E6724AADFA14}" type="slidenum">
              <a:rPr lang="en-US" smtClean="0">
                <a:ea typeface="ＭＳ Ｐゴシック" pitchFamily="1" charset="-128"/>
              </a:rPr>
              <a:pPr/>
              <a:t>41</a:t>
            </a:fld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Construction</a:t>
            </a:r>
          </a:p>
        </p:txBody>
      </p:sp>
      <p:sp>
        <p:nvSpPr>
          <p:cNvPr id="717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32756"/>
            <a:ext cx="8420100" cy="4762500"/>
          </a:xfrm>
        </p:spPr>
        <p:txBody>
          <a:bodyPr/>
          <a:lstStyle/>
          <a:p>
            <a:pPr eaLnBrk="1" hangingPunct="1"/>
            <a:r>
              <a:rPr lang="en-US" dirty="0" smtClean="0"/>
              <a:t>Right lane</a:t>
            </a:r>
          </a:p>
          <a:p>
            <a:pPr lvl="1" eaLnBrk="1" hangingPunct="1"/>
            <a:r>
              <a:rPr lang="en-US" dirty="0" smtClean="0"/>
              <a:t>FDR – 3% lime kiln dust + cement</a:t>
            </a:r>
          </a:p>
          <a:p>
            <a:pPr lvl="1" eaLnBrk="1" hangingPunct="1"/>
            <a:r>
              <a:rPr lang="en-US" dirty="0" smtClean="0"/>
              <a:t>CCPR – 2% foamed asphalt + 1% cement</a:t>
            </a:r>
          </a:p>
          <a:p>
            <a:pPr lvl="1" eaLnBrk="1" hangingPunct="1"/>
            <a:r>
              <a:rPr lang="en-US" dirty="0" smtClean="0"/>
              <a:t>First 2,150 ft, 4 inch asphalt overlay</a:t>
            </a:r>
          </a:p>
          <a:p>
            <a:pPr lvl="1" eaLnBrk="1" hangingPunct="1"/>
            <a:r>
              <a:rPr lang="en-US" dirty="0" smtClean="0"/>
              <a:t>Rest of right lane (17,175 ft), 6 inch asphalt overlay</a:t>
            </a:r>
          </a:p>
          <a:p>
            <a:pPr lvl="3"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Left lane</a:t>
            </a:r>
          </a:p>
          <a:p>
            <a:pPr lvl="1" eaLnBrk="1" hangingPunct="1"/>
            <a:r>
              <a:rPr lang="en-US" dirty="0" smtClean="0"/>
              <a:t>CIR – 2% foamed asphalt + 1% cement</a:t>
            </a:r>
          </a:p>
          <a:p>
            <a:pPr lvl="1" eaLnBrk="1" hangingPunct="1"/>
            <a:r>
              <a:rPr lang="en-US" dirty="0" smtClean="0"/>
              <a:t>4 inch asphalt overlay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algn="r" eaLnBrk="1" hangingPunct="1">
              <a:buFontTx/>
              <a:buNone/>
            </a:pPr>
            <a:endParaRPr lang="en-US" sz="1200" i="1" dirty="0" smtClean="0"/>
          </a:p>
          <a:p>
            <a:pPr lvl="1" algn="r" eaLnBrk="1" hangingPunct="1">
              <a:buFontTx/>
              <a:buNone/>
            </a:pP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41989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366675" y="612140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9DF4E205-1422-488F-B73D-E6724AADFA14}" type="slidenum">
              <a:rPr lang="en-US" smtClean="0">
                <a:ea typeface="ＭＳ Ｐゴシック" pitchFamily="1" charset="-128"/>
              </a:rPr>
              <a:pPr/>
              <a:t>42</a:t>
            </a:fld>
            <a:endParaRPr lang="en-US" dirty="0" smtClean="0">
              <a:ea typeface="ＭＳ Ｐゴシック" pitchFamily="1" charset="-128"/>
            </a:endParaRP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452789" y="287337"/>
            <a:ext cx="3861088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Construction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0528" y="1430337"/>
            <a:ext cx="5810250" cy="2465387"/>
          </a:xfrm>
        </p:spPr>
        <p:txBody>
          <a:bodyPr/>
          <a:lstStyle/>
          <a:p>
            <a:pPr lvl="0" eaLnBrk="1" hangingPunct="1">
              <a:defRPr/>
            </a:pPr>
            <a:r>
              <a:rPr lang="en-US" dirty="0" smtClean="0"/>
              <a:t>Right lane</a:t>
            </a:r>
          </a:p>
          <a:p>
            <a:pPr lvl="1" eaLnBrk="1" hangingPunct="1">
              <a:defRPr/>
            </a:pPr>
            <a:r>
              <a:rPr lang="en-US" dirty="0" smtClean="0"/>
              <a:t>Mill, FDR, CCPR, overlay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029" y="396875"/>
            <a:ext cx="4376194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5031" y="3591304"/>
            <a:ext cx="4342095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4" r="40" b="66"/>
          <a:stretch/>
        </p:blipFill>
        <p:spPr bwMode="auto">
          <a:xfrm>
            <a:off x="228600" y="3611174"/>
            <a:ext cx="4326466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/>
          <a:lstStyle/>
          <a:p>
            <a:r>
              <a:rPr lang="en-US" dirty="0" smtClean="0"/>
              <a:t>Construction Timeframe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24" y="1268760"/>
            <a:ext cx="7206952" cy="491795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46757" y="4653136"/>
            <a:ext cx="4038600" cy="14401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5000"/>
              <a:buFont typeface="Wingdings" pitchFamily="2" charset="2"/>
              <a:buChar char="l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sz="2800" b="1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0" u="sng" dirty="0" smtClean="0">
                <a:solidFill>
                  <a:schemeClr val="bg1"/>
                </a:solidFill>
              </a:rPr>
              <a:t>Left Lane: </a:t>
            </a:r>
            <a:r>
              <a:rPr lang="en-US" sz="2800" b="0" dirty="0" smtClean="0">
                <a:solidFill>
                  <a:schemeClr val="bg1"/>
                </a:solidFill>
              </a:rPr>
              <a:t>Traffic on completed lane 4 days after rebuild started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1601" y="1268760"/>
            <a:ext cx="2916324" cy="18362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5000"/>
              <a:buFont typeface="Wingdings" pitchFamily="2" charset="2"/>
              <a:buChar char="l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sz="2800" b="1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0" u="sng" dirty="0" smtClean="0">
                <a:solidFill>
                  <a:schemeClr val="bg1"/>
                </a:solidFill>
              </a:rPr>
              <a:t>Right Lane: </a:t>
            </a:r>
            <a:r>
              <a:rPr lang="en-US" sz="2800" b="0" dirty="0" smtClean="0">
                <a:solidFill>
                  <a:schemeClr val="bg1"/>
                </a:solidFill>
              </a:rPr>
              <a:t>8-12 months to complete, recycling portion completed in 17 days</a:t>
            </a:r>
          </a:p>
        </p:txBody>
      </p:sp>
    </p:spTree>
    <p:extLst>
      <p:ext uri="{BB962C8B-B14F-4D97-AF65-F5344CB8AC3E}">
        <p14:creationId xmlns:p14="http://schemas.microsoft.com/office/powerpoint/2010/main" val="19558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3. Early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Rutting and ride quality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FWD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Cores</a:t>
            </a:r>
          </a:p>
          <a:p>
            <a:pPr lvl="1"/>
            <a:r>
              <a:rPr lang="en-US" dirty="0" smtClean="0"/>
              <a:t>3 and 15 months after construction</a:t>
            </a:r>
          </a:p>
          <a:p>
            <a:pPr lvl="1"/>
            <a:r>
              <a:rPr lang="en-US" dirty="0" smtClean="0"/>
              <a:t>Looking for differences between time and method used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60960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i="1" dirty="0" smtClean="0"/>
              <a:t>Source:  Diefenderfer</a:t>
            </a:r>
            <a:r>
              <a:rPr lang="en-US" sz="1600" i="1" dirty="0"/>
              <a:t>, </a:t>
            </a:r>
            <a:r>
              <a:rPr lang="en-US" sz="1600" i="1" dirty="0" smtClean="0"/>
              <a:t>B., Bowers</a:t>
            </a:r>
            <a:r>
              <a:rPr lang="en-US" sz="1600" i="1" dirty="0"/>
              <a:t>, </a:t>
            </a:r>
            <a:r>
              <a:rPr lang="en-US" sz="1600" i="1" dirty="0" smtClean="0"/>
              <a:t>B., </a:t>
            </a:r>
            <a:r>
              <a:rPr lang="en-US" sz="1600" i="1" dirty="0" err="1" smtClean="0"/>
              <a:t>Apeagyei</a:t>
            </a:r>
            <a:r>
              <a:rPr lang="en-US" sz="1600" i="1" dirty="0"/>
              <a:t>, </a:t>
            </a:r>
            <a:r>
              <a:rPr lang="en-US" sz="1600" i="1" dirty="0" smtClean="0"/>
              <a:t>A. “Initial </a:t>
            </a:r>
            <a:r>
              <a:rPr lang="en-US" sz="1600" i="1" dirty="0"/>
              <a:t>Performance of Virginia’s I-81 In-Place Pavement Recycling </a:t>
            </a:r>
            <a:r>
              <a:rPr lang="en-US" sz="1600" i="1" dirty="0" smtClean="0"/>
              <a:t>Project,” </a:t>
            </a:r>
            <a:r>
              <a:rPr lang="en-US" sz="1600" i="1" dirty="0" err="1" smtClean="0"/>
              <a:t>TRB</a:t>
            </a:r>
            <a:r>
              <a:rPr lang="en-US" sz="1600" i="1" dirty="0" smtClean="0"/>
              <a:t>, Jan. </a:t>
            </a:r>
            <a:r>
              <a:rPr lang="en-US" sz="1600" i="1" dirty="0"/>
              <a:t>12, </a:t>
            </a:r>
            <a:r>
              <a:rPr lang="en-US" sz="1600" i="1" dirty="0" smtClean="0"/>
              <a:t>2015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305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1764"/>
            <a:ext cx="7772400" cy="1143000"/>
          </a:xfrm>
        </p:spPr>
        <p:txBody>
          <a:bodyPr/>
          <a:lstStyle/>
          <a:p>
            <a:r>
              <a:rPr lang="en-US" dirty="0" smtClean="0"/>
              <a:t>Testing Results </a:t>
            </a:r>
            <a:r>
              <a:rPr lang="en-US" sz="2400" b="0" dirty="0" smtClean="0"/>
              <a:t>(cont.)</a:t>
            </a:r>
            <a:endParaRPr lang="en-US" sz="20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94" y="1304764"/>
            <a:ext cx="7308812" cy="4644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6442502"/>
            <a:ext cx="6876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Test results from Brian Diefenderfer’s Presentation: “VDOT Pavement Recycling Overview” from </a:t>
            </a:r>
            <a:r>
              <a:rPr lang="en-US" sz="1100" dirty="0" smtClean="0"/>
              <a:t>11/7/2012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1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800" y="1216264"/>
            <a:ext cx="8903200" cy="53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627" y="142062"/>
            <a:ext cx="7772400" cy="1143000"/>
          </a:xfrm>
        </p:spPr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Results </a:t>
            </a:r>
            <a:r>
              <a:rPr lang="en-US" sz="2400" b="0" dirty="0"/>
              <a:t>(cont</a:t>
            </a:r>
            <a:r>
              <a:rPr lang="en-US" sz="2400" b="0" dirty="0" smtClean="0"/>
              <a:t>.)</a:t>
            </a:r>
            <a:br>
              <a:rPr lang="en-US" sz="2400" b="0" dirty="0" smtClean="0"/>
            </a:br>
            <a:r>
              <a:rPr lang="en-US" sz="3200" dirty="0">
                <a:solidFill>
                  <a:srgbClr val="002060"/>
                </a:solidFill>
              </a:rPr>
              <a:t>Rutting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442502"/>
            <a:ext cx="816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/>
              <a:t>Diefenderfer</a:t>
            </a:r>
            <a:r>
              <a:rPr lang="en-US" sz="1100" dirty="0"/>
              <a:t>, </a:t>
            </a:r>
            <a:r>
              <a:rPr lang="en-US" sz="1100" dirty="0" smtClean="0"/>
              <a:t>B., Bowers</a:t>
            </a:r>
            <a:r>
              <a:rPr lang="en-US" sz="1100" dirty="0"/>
              <a:t>, </a:t>
            </a:r>
            <a:r>
              <a:rPr lang="en-US" sz="1100" dirty="0" smtClean="0"/>
              <a:t>B., </a:t>
            </a:r>
            <a:r>
              <a:rPr lang="en-US" sz="1100" dirty="0" err="1" smtClean="0"/>
              <a:t>Apeagyei</a:t>
            </a:r>
            <a:r>
              <a:rPr lang="en-US" sz="1100" dirty="0"/>
              <a:t>, </a:t>
            </a:r>
            <a:r>
              <a:rPr lang="en-US" sz="1100" dirty="0" smtClean="0"/>
              <a:t>A. “Initial </a:t>
            </a:r>
            <a:r>
              <a:rPr lang="en-US" sz="1100" dirty="0"/>
              <a:t>Performance of Virginia’s I-81 In-Place Pavement Recycling </a:t>
            </a:r>
            <a:r>
              <a:rPr lang="en-US" sz="1100" dirty="0" smtClean="0"/>
              <a:t>Project,” </a:t>
            </a:r>
            <a:r>
              <a:rPr lang="en-US" sz="1100" dirty="0" err="1" smtClean="0"/>
              <a:t>TRB</a:t>
            </a:r>
            <a:r>
              <a:rPr lang="en-US" sz="1100" dirty="0" smtClean="0"/>
              <a:t>, Jan. </a:t>
            </a:r>
            <a:r>
              <a:rPr lang="en-US" sz="1100" dirty="0"/>
              <a:t>12, </a:t>
            </a:r>
            <a:r>
              <a:rPr lang="en-US" sz="1100" dirty="0" smtClean="0"/>
              <a:t>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6765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00" y="1205017"/>
            <a:ext cx="8903200" cy="53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205"/>
            <a:ext cx="7772400" cy="1143000"/>
          </a:xfrm>
        </p:spPr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Results </a:t>
            </a:r>
            <a:r>
              <a:rPr lang="en-US" sz="2400" b="0" dirty="0"/>
              <a:t>(cont</a:t>
            </a:r>
            <a:r>
              <a:rPr lang="en-US" sz="2400" b="0" dirty="0" smtClean="0"/>
              <a:t>.)</a:t>
            </a:r>
            <a:br>
              <a:rPr lang="en-US" sz="2400" b="0" dirty="0" smtClean="0"/>
            </a:br>
            <a:r>
              <a:rPr lang="en-US" sz="3200" dirty="0" smtClean="0">
                <a:solidFill>
                  <a:srgbClr val="002060"/>
                </a:solidFill>
              </a:rPr>
              <a:t>Rutting – Right Lane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442502"/>
            <a:ext cx="816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/>
              <a:t>Diefenderfer</a:t>
            </a:r>
            <a:r>
              <a:rPr lang="en-US" sz="1100" dirty="0"/>
              <a:t>, </a:t>
            </a:r>
            <a:r>
              <a:rPr lang="en-US" sz="1100" dirty="0" smtClean="0"/>
              <a:t>B., Bowers</a:t>
            </a:r>
            <a:r>
              <a:rPr lang="en-US" sz="1100" dirty="0"/>
              <a:t>, </a:t>
            </a:r>
            <a:r>
              <a:rPr lang="en-US" sz="1100" dirty="0" smtClean="0"/>
              <a:t>B., </a:t>
            </a:r>
            <a:r>
              <a:rPr lang="en-US" sz="1100" dirty="0" err="1" smtClean="0"/>
              <a:t>Apeagyei</a:t>
            </a:r>
            <a:r>
              <a:rPr lang="en-US" sz="1100" dirty="0"/>
              <a:t>, </a:t>
            </a:r>
            <a:r>
              <a:rPr lang="en-US" sz="1100" dirty="0" smtClean="0"/>
              <a:t>A. “Initial </a:t>
            </a:r>
            <a:r>
              <a:rPr lang="en-US" sz="1100" dirty="0"/>
              <a:t>Performance of Virginia’s I-81 In-Place Pavement Recycling </a:t>
            </a:r>
            <a:r>
              <a:rPr lang="en-US" sz="1100" dirty="0" smtClean="0"/>
              <a:t>Project,” </a:t>
            </a:r>
            <a:r>
              <a:rPr lang="en-US" sz="1100" dirty="0" err="1" smtClean="0"/>
              <a:t>TRB</a:t>
            </a:r>
            <a:r>
              <a:rPr lang="en-US" sz="1100" dirty="0" smtClean="0"/>
              <a:t>, Jan. </a:t>
            </a:r>
            <a:r>
              <a:rPr lang="en-US" sz="1100" dirty="0"/>
              <a:t>12, </a:t>
            </a:r>
            <a:r>
              <a:rPr lang="en-US" sz="1100" dirty="0" smtClean="0"/>
              <a:t>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62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4" y="1228351"/>
            <a:ext cx="8903200" cy="53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834" y="228242"/>
            <a:ext cx="7772400" cy="1143000"/>
          </a:xfrm>
        </p:spPr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Results </a:t>
            </a:r>
            <a:r>
              <a:rPr lang="en-US" sz="2400" b="0" dirty="0"/>
              <a:t>(cont</a:t>
            </a:r>
            <a:r>
              <a:rPr lang="en-US" sz="2400" b="0" dirty="0" smtClean="0"/>
              <a:t>.)</a:t>
            </a:r>
            <a:br>
              <a:rPr lang="en-US" sz="2400" b="0" dirty="0" smtClean="0"/>
            </a:br>
            <a:r>
              <a:rPr lang="en-US" sz="3200" dirty="0">
                <a:solidFill>
                  <a:srgbClr val="002060"/>
                </a:solidFill>
              </a:rPr>
              <a:t>Ride </a:t>
            </a:r>
            <a:r>
              <a:rPr lang="en-US" sz="3200" dirty="0" smtClean="0">
                <a:solidFill>
                  <a:srgbClr val="002060"/>
                </a:solidFill>
              </a:rPr>
              <a:t>Quality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442502"/>
            <a:ext cx="816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/>
              <a:t>Diefenderfer</a:t>
            </a:r>
            <a:r>
              <a:rPr lang="en-US" sz="1100" dirty="0"/>
              <a:t>, </a:t>
            </a:r>
            <a:r>
              <a:rPr lang="en-US" sz="1100" dirty="0" smtClean="0"/>
              <a:t>B., Bowers</a:t>
            </a:r>
            <a:r>
              <a:rPr lang="en-US" sz="1100" dirty="0"/>
              <a:t>, </a:t>
            </a:r>
            <a:r>
              <a:rPr lang="en-US" sz="1100" dirty="0" smtClean="0"/>
              <a:t>B., </a:t>
            </a:r>
            <a:r>
              <a:rPr lang="en-US" sz="1100" dirty="0" err="1" smtClean="0"/>
              <a:t>Apeagyei</a:t>
            </a:r>
            <a:r>
              <a:rPr lang="en-US" sz="1100" dirty="0"/>
              <a:t>, </a:t>
            </a:r>
            <a:r>
              <a:rPr lang="en-US" sz="1100" dirty="0" smtClean="0"/>
              <a:t>A. “Initial </a:t>
            </a:r>
            <a:r>
              <a:rPr lang="en-US" sz="1100" dirty="0"/>
              <a:t>Performance of Virginia’s I-81 In-Place Pavement Recycling </a:t>
            </a:r>
            <a:r>
              <a:rPr lang="en-US" sz="1100" dirty="0" smtClean="0"/>
              <a:t>Project,” </a:t>
            </a:r>
            <a:r>
              <a:rPr lang="en-US" sz="1100" dirty="0" err="1" smtClean="0"/>
              <a:t>TRB</a:t>
            </a:r>
            <a:r>
              <a:rPr lang="en-US" sz="1100" dirty="0" smtClean="0"/>
              <a:t>, Jan. </a:t>
            </a:r>
            <a:r>
              <a:rPr lang="en-US" sz="1100" dirty="0"/>
              <a:t>12, </a:t>
            </a:r>
            <a:r>
              <a:rPr lang="en-US" sz="1100" dirty="0" smtClean="0"/>
              <a:t>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598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00" y="1177110"/>
            <a:ext cx="8903200" cy="53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5760"/>
            <a:ext cx="7772400" cy="1143000"/>
          </a:xfrm>
        </p:spPr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Results </a:t>
            </a:r>
            <a:r>
              <a:rPr lang="en-US" sz="2400" b="0" dirty="0"/>
              <a:t>(cont</a:t>
            </a:r>
            <a:r>
              <a:rPr lang="en-US" sz="2400" b="0" dirty="0" smtClean="0"/>
              <a:t>.)</a:t>
            </a:r>
            <a:br>
              <a:rPr lang="en-US" sz="2400" b="0" dirty="0" smtClean="0"/>
            </a:br>
            <a:r>
              <a:rPr lang="en-US" sz="3200" dirty="0">
                <a:solidFill>
                  <a:srgbClr val="002060"/>
                </a:solidFill>
              </a:rPr>
              <a:t>Ride Quality – Right </a:t>
            </a:r>
            <a:r>
              <a:rPr lang="en-US" sz="3200" dirty="0" smtClean="0">
                <a:solidFill>
                  <a:srgbClr val="002060"/>
                </a:solidFill>
              </a:rPr>
              <a:t>Lane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442502"/>
            <a:ext cx="8166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/>
              <a:t>Diefenderfer</a:t>
            </a:r>
            <a:r>
              <a:rPr lang="en-US" sz="1100" dirty="0"/>
              <a:t>, </a:t>
            </a:r>
            <a:r>
              <a:rPr lang="en-US" sz="1100" dirty="0" smtClean="0"/>
              <a:t>B., Bowers</a:t>
            </a:r>
            <a:r>
              <a:rPr lang="en-US" sz="1100" dirty="0"/>
              <a:t>, </a:t>
            </a:r>
            <a:r>
              <a:rPr lang="en-US" sz="1100" dirty="0" smtClean="0"/>
              <a:t>B., </a:t>
            </a:r>
            <a:r>
              <a:rPr lang="en-US" sz="1100" dirty="0" err="1" smtClean="0"/>
              <a:t>Apeagyei</a:t>
            </a:r>
            <a:r>
              <a:rPr lang="en-US" sz="1100" dirty="0"/>
              <a:t>, </a:t>
            </a:r>
            <a:r>
              <a:rPr lang="en-US" sz="1100" dirty="0" smtClean="0"/>
              <a:t>A. “Initial </a:t>
            </a:r>
            <a:r>
              <a:rPr lang="en-US" sz="1100" dirty="0"/>
              <a:t>Performance of Virginia’s I-81 In-Place Pavement Recycling </a:t>
            </a:r>
            <a:r>
              <a:rPr lang="en-US" sz="1100" dirty="0" smtClean="0"/>
              <a:t>Project,” </a:t>
            </a:r>
            <a:r>
              <a:rPr lang="en-US" sz="1100" dirty="0" err="1" smtClean="0"/>
              <a:t>TRB</a:t>
            </a:r>
            <a:r>
              <a:rPr lang="en-US" sz="1100" dirty="0" smtClean="0"/>
              <a:t>, Jan. </a:t>
            </a:r>
            <a:r>
              <a:rPr lang="en-US" sz="1100" dirty="0"/>
              <a:t>12, </a:t>
            </a:r>
            <a:r>
              <a:rPr lang="en-US" sz="1100" dirty="0" smtClean="0"/>
              <a:t>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53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2787"/>
          </a:xfrm>
        </p:spPr>
        <p:txBody>
          <a:bodyPr/>
          <a:lstStyle/>
          <a:p>
            <a:r>
              <a:rPr lang="en-US" sz="3200" dirty="0">
                <a:solidFill>
                  <a:srgbClr val="003300"/>
                </a:solidFill>
              </a:rPr>
              <a:t>National Sustainable Pavement Consortium </a:t>
            </a:r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63272" cy="4876800"/>
          </a:xfrm>
        </p:spPr>
        <p:txBody>
          <a:bodyPr/>
          <a:lstStyle/>
          <a:p>
            <a:r>
              <a:rPr lang="en-US" sz="3000" dirty="0" smtClean="0"/>
              <a:t>Research </a:t>
            </a:r>
          </a:p>
          <a:p>
            <a:pPr marL="457200" lvl="1" indent="0">
              <a:buNone/>
            </a:pPr>
            <a:r>
              <a:rPr lang="en-US" dirty="0" smtClean="0"/>
              <a:t>Balance of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pplied – Shorter term quick gains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Basic – Answer fundamental questions</a:t>
            </a:r>
          </a:p>
          <a:p>
            <a:pPr lvl="0"/>
            <a:r>
              <a:rPr lang="en-US" sz="3000" dirty="0" smtClean="0"/>
              <a:t>Education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/>
              <a:t>Materials </a:t>
            </a:r>
            <a:r>
              <a:rPr lang="en-US" sz="2600" dirty="0"/>
              <a:t>to support </a:t>
            </a:r>
            <a:r>
              <a:rPr lang="en-US" sz="2600" dirty="0" smtClean="0"/>
              <a:t>short </a:t>
            </a:r>
            <a:r>
              <a:rPr lang="en-US" sz="2600" dirty="0"/>
              <a:t>courses </a:t>
            </a:r>
            <a:endParaRPr lang="en-US" sz="2600" dirty="0" smtClean="0"/>
          </a:p>
          <a:p>
            <a:pPr lvl="1">
              <a:buFont typeface="Wingdings" pitchFamily="2" charset="2"/>
              <a:buChar char="ü"/>
            </a:pPr>
            <a:r>
              <a:rPr lang="en-US" sz="2600" dirty="0"/>
              <a:t>Materials to </a:t>
            </a:r>
            <a:r>
              <a:rPr lang="en-US" sz="2600" dirty="0" smtClean="0"/>
              <a:t>help develop academic classes</a:t>
            </a:r>
            <a:endParaRPr lang="en-US" sz="2600" dirty="0"/>
          </a:p>
          <a:p>
            <a:r>
              <a:rPr lang="en-US" sz="3000" dirty="0" smtClean="0"/>
              <a:t>Outreach </a:t>
            </a:r>
          </a:p>
          <a:p>
            <a:pPr lvl="1">
              <a:buFont typeface="Wingdings" pitchFamily="2" charset="2"/>
              <a:buChar char="ü"/>
            </a:pPr>
            <a:r>
              <a:rPr lang="en-US" sz="2600" dirty="0" smtClean="0"/>
              <a:t>Short courses, seminars, webinars  </a:t>
            </a:r>
            <a:r>
              <a:rPr lang="en-US" sz="2600" dirty="0"/>
              <a:t>and </a:t>
            </a:r>
            <a:r>
              <a:rPr lang="en-US" sz="2600" dirty="0" smtClean="0"/>
              <a:t>workshops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685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931" t="2391" r="653" b="2826"/>
          <a:stretch>
            <a:fillRect/>
          </a:stretch>
        </p:blipFill>
        <p:spPr bwMode="auto">
          <a:xfrm>
            <a:off x="204934" y="1604506"/>
            <a:ext cx="8735900" cy="505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Testing Results </a:t>
            </a:r>
            <a:r>
              <a:rPr lang="en-US" sz="2400" b="0" dirty="0"/>
              <a:t>(cont</a:t>
            </a:r>
            <a:r>
              <a:rPr lang="en-US" sz="2400" b="0" dirty="0" smtClean="0"/>
              <a:t>.)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rgbClr val="002060"/>
                </a:solidFill>
              </a:rPr>
              <a:t>Deflection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2507" y="4644489"/>
            <a:ext cx="538482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 over 8 = 12.9 inches, 6 over 6 = 13.5 inches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9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Layer Coefficient Results - CCPR</a:t>
            </a:r>
          </a:p>
        </p:txBody>
      </p:sp>
      <p:sp>
        <p:nvSpPr>
          <p:cNvPr id="717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61950" y="1494014"/>
            <a:ext cx="8420100" cy="47625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Right </a:t>
            </a:r>
            <a:r>
              <a:rPr lang="en-US" sz="2800" dirty="0"/>
              <a:t>lane FWD </a:t>
            </a:r>
            <a:r>
              <a:rPr lang="en-US" sz="2800" dirty="0" smtClean="0"/>
              <a:t>testing at 28 months</a:t>
            </a:r>
          </a:p>
          <a:p>
            <a:pPr lvl="1" eaLnBrk="1" hangingPunct="1"/>
            <a:r>
              <a:rPr lang="en-US" dirty="0" smtClean="0"/>
              <a:t>SN = a</a:t>
            </a:r>
            <a:r>
              <a:rPr lang="en-US" baseline="-25000" dirty="0" smtClean="0"/>
              <a:t>1 </a:t>
            </a:r>
            <a:r>
              <a:rPr lang="en-US" dirty="0" smtClean="0"/>
              <a:t>x D</a:t>
            </a:r>
            <a:r>
              <a:rPr lang="en-US" baseline="-25000" dirty="0" smtClean="0"/>
              <a:t>1</a:t>
            </a:r>
            <a:r>
              <a:rPr lang="en-US" dirty="0" smtClean="0"/>
              <a:t> + a</a:t>
            </a:r>
            <a:r>
              <a:rPr lang="en-US" baseline="-25000" dirty="0" smtClean="0"/>
              <a:t>2 </a:t>
            </a:r>
            <a:r>
              <a:rPr lang="en-US" dirty="0" smtClean="0"/>
              <a:t>x D</a:t>
            </a:r>
            <a:r>
              <a:rPr lang="en-US" baseline="-25000" dirty="0" smtClean="0"/>
              <a:t>2</a:t>
            </a:r>
            <a:r>
              <a:rPr lang="en-US" dirty="0" smtClean="0"/>
              <a:t> + …</a:t>
            </a:r>
          </a:p>
          <a:p>
            <a:pPr lvl="1" eaLnBrk="1" hangingPunct="1"/>
            <a:r>
              <a:rPr lang="en-US" dirty="0" smtClean="0"/>
              <a:t>Assume a 3-layer structure</a:t>
            </a:r>
          </a:p>
          <a:p>
            <a:pPr lvl="1" eaLnBrk="1" hangingPunct="1"/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, D</a:t>
            </a:r>
            <a:r>
              <a:rPr lang="en-US" baseline="-25000" dirty="0" smtClean="0"/>
              <a:t>2</a:t>
            </a:r>
            <a:r>
              <a:rPr lang="en-US" dirty="0" smtClean="0"/>
              <a:t>, D</a:t>
            </a:r>
            <a:r>
              <a:rPr lang="en-US" baseline="-25000" dirty="0" smtClean="0"/>
              <a:t>3</a:t>
            </a:r>
            <a:r>
              <a:rPr lang="en-US" dirty="0" smtClean="0"/>
              <a:t> are known, a</a:t>
            </a:r>
            <a:r>
              <a:rPr lang="en-US" baseline="-25000" dirty="0" smtClean="0"/>
              <a:t>1</a:t>
            </a:r>
            <a:r>
              <a:rPr lang="en-US" dirty="0" smtClean="0"/>
              <a:t> is assumed</a:t>
            </a:r>
          </a:p>
          <a:p>
            <a:pPr lvl="1" eaLnBrk="1" hangingPunct="1"/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and a</a:t>
            </a:r>
            <a:r>
              <a:rPr lang="en-US" baseline="-25000" dirty="0" smtClean="0"/>
              <a:t>3</a:t>
            </a:r>
            <a:r>
              <a:rPr lang="en-US" dirty="0" smtClean="0"/>
              <a:t> are unknowns (CCPR, FDR)</a:t>
            </a:r>
          </a:p>
          <a:p>
            <a:pPr eaLnBrk="1" hangingPunct="1"/>
            <a:r>
              <a:rPr lang="en-US" sz="2800" dirty="0" smtClean="0"/>
              <a:t>If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a combined coefficient of 0.37 is found</a:t>
            </a:r>
          </a:p>
          <a:p>
            <a:pPr eaLnBrk="1" hangingPunct="1"/>
            <a:r>
              <a:rPr lang="en-US" sz="2800" dirty="0" smtClean="0"/>
              <a:t>If 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is set to 0.33 (from literature),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0.44</a:t>
            </a:r>
          </a:p>
          <a:p>
            <a:pPr eaLnBrk="1" hangingPunct="1"/>
            <a:r>
              <a:rPr lang="en-US" sz="2800" dirty="0" smtClean="0"/>
              <a:t>0.37 to 0.44 range agrees with estimates from lab testing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1257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Layer Coefficient Results - CIR</a:t>
            </a:r>
          </a:p>
        </p:txBody>
      </p:sp>
      <p:sp>
        <p:nvSpPr>
          <p:cNvPr id="717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20100" cy="49149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Left lane FWD testing at 28 months</a:t>
            </a:r>
          </a:p>
          <a:p>
            <a:pPr lvl="1" eaLnBrk="1" hangingPunct="1"/>
            <a:r>
              <a:rPr lang="en-US" dirty="0" smtClean="0"/>
              <a:t>SN = a</a:t>
            </a:r>
            <a:r>
              <a:rPr lang="en-US" baseline="-25000" dirty="0" smtClean="0"/>
              <a:t>1 </a:t>
            </a:r>
            <a:r>
              <a:rPr lang="en-US" dirty="0" smtClean="0"/>
              <a:t>x D</a:t>
            </a:r>
            <a:r>
              <a:rPr lang="en-US" baseline="-25000" dirty="0" smtClean="0"/>
              <a:t>1</a:t>
            </a:r>
            <a:r>
              <a:rPr lang="en-US" dirty="0" smtClean="0"/>
              <a:t> + a</a:t>
            </a:r>
            <a:r>
              <a:rPr lang="en-US" baseline="-25000" dirty="0" smtClean="0"/>
              <a:t>2 </a:t>
            </a:r>
            <a:r>
              <a:rPr lang="en-US" dirty="0" smtClean="0"/>
              <a:t>x D</a:t>
            </a:r>
            <a:r>
              <a:rPr lang="en-US" baseline="-25000" dirty="0" smtClean="0"/>
              <a:t>2</a:t>
            </a:r>
            <a:r>
              <a:rPr lang="en-US" dirty="0" smtClean="0"/>
              <a:t> + …</a:t>
            </a:r>
          </a:p>
          <a:p>
            <a:pPr lvl="1" eaLnBrk="1" hangingPunct="1"/>
            <a:r>
              <a:rPr lang="en-US" dirty="0" smtClean="0"/>
              <a:t>Assume a 4-layer structure</a:t>
            </a:r>
          </a:p>
          <a:p>
            <a:pPr lvl="1" eaLnBrk="1" hangingPunct="1"/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, D</a:t>
            </a:r>
            <a:r>
              <a:rPr lang="en-US" baseline="-25000" dirty="0" smtClean="0"/>
              <a:t>2</a:t>
            </a:r>
            <a:r>
              <a:rPr lang="en-US" dirty="0" smtClean="0"/>
              <a:t>, D</a:t>
            </a:r>
            <a:r>
              <a:rPr lang="en-US" baseline="-25000" dirty="0" smtClean="0"/>
              <a:t>3</a:t>
            </a:r>
            <a:r>
              <a:rPr lang="en-US" dirty="0" smtClean="0"/>
              <a:t>, D</a:t>
            </a:r>
            <a:r>
              <a:rPr lang="en-US" baseline="-25000" dirty="0" smtClean="0"/>
              <a:t>4</a:t>
            </a:r>
            <a:r>
              <a:rPr lang="en-US" dirty="0" smtClean="0"/>
              <a:t> are known, a</a:t>
            </a:r>
            <a:r>
              <a:rPr lang="en-US" baseline="-25000" dirty="0" smtClean="0"/>
              <a:t>1</a:t>
            </a:r>
            <a:r>
              <a:rPr lang="en-US" dirty="0" smtClean="0"/>
              <a:t> is assumed, a</a:t>
            </a:r>
            <a:r>
              <a:rPr lang="en-US" baseline="-25000" dirty="0" smtClean="0"/>
              <a:t>3</a:t>
            </a:r>
            <a:r>
              <a:rPr lang="en-US" dirty="0" smtClean="0"/>
              <a:t> and a</a:t>
            </a:r>
            <a:r>
              <a:rPr lang="en-US" baseline="-25000" dirty="0" smtClean="0"/>
              <a:t>4</a:t>
            </a:r>
            <a:r>
              <a:rPr lang="en-US" dirty="0" smtClean="0"/>
              <a:t> estimated from before construction testing</a:t>
            </a:r>
          </a:p>
          <a:p>
            <a:pPr lvl="1" eaLnBrk="1" hangingPunct="1"/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is unknown (CIR</a:t>
            </a:r>
            <a:r>
              <a:rPr lang="en-US" dirty="0"/>
              <a:t>)</a:t>
            </a:r>
            <a:endParaRPr lang="en-US" dirty="0" smtClean="0"/>
          </a:p>
          <a:p>
            <a:pPr eaLnBrk="1" hangingPunct="1"/>
            <a:r>
              <a:rPr lang="en-US" sz="2800" dirty="0" smtClean="0"/>
              <a:t>No before testing in left lane, so 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and a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are estimated based on right lane “before” testing</a:t>
            </a:r>
          </a:p>
          <a:p>
            <a:pPr eaLnBrk="1" hangingPunct="1"/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0.39</a:t>
            </a:r>
          </a:p>
          <a:p>
            <a:pPr eaLnBrk="1" hangingPunct="1"/>
            <a:r>
              <a:rPr lang="en-US" sz="2800" dirty="0" smtClean="0"/>
              <a:t>0.39 agrees with estimates from lab testing</a:t>
            </a:r>
          </a:p>
        </p:txBody>
      </p:sp>
    </p:spTree>
    <p:extLst>
      <p:ext uri="{BB962C8B-B14F-4D97-AF65-F5344CB8AC3E}">
        <p14:creationId xmlns:p14="http://schemas.microsoft.com/office/powerpoint/2010/main" val="8543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LCA </a:t>
            </a: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269377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n-US" sz="2400" dirty="0" smtClean="0"/>
              <a:t>Estimate </a:t>
            </a:r>
            <a:r>
              <a:rPr lang="en-US" sz="2400" dirty="0"/>
              <a:t>the potential environmental advantages resulting </a:t>
            </a:r>
            <a:r>
              <a:rPr lang="en-GB" sz="2400" dirty="0"/>
              <a:t>from applying </a:t>
            </a:r>
            <a:r>
              <a:rPr lang="en-GB" sz="2400" i="1" dirty="0"/>
              <a:t>in-situ</a:t>
            </a:r>
            <a:r>
              <a:rPr lang="en-GB" sz="2400" dirty="0"/>
              <a:t> pavement recycling techniques against two traditional M&amp;R methods; </a:t>
            </a:r>
            <a:endParaRPr lang="en-US" sz="2400" dirty="0"/>
          </a:p>
          <a:p>
            <a:pPr lvl="0">
              <a:spcBef>
                <a:spcPts val="1200"/>
              </a:spcBef>
            </a:pPr>
            <a:r>
              <a:rPr lang="en-GB" sz="2400" dirty="0"/>
              <a:t>Demonstrate a methodology that facilitates the inclusion of environmental loads assigned to the processes and pavement LCA phases typically excluded from the system boundaries of a pavement LCA, and; </a:t>
            </a:r>
            <a:endParaRPr lang="en-US" sz="2400" dirty="0"/>
          </a:p>
          <a:p>
            <a:pPr lvl="0">
              <a:spcBef>
                <a:spcPts val="1200"/>
              </a:spcBef>
            </a:pPr>
            <a:r>
              <a:rPr lang="en-GB" sz="2400" dirty="0"/>
              <a:t>Identify on the most important processes, and consequently pavement life cycle phases, in driving the environmental load of a road pavement section throughout its life cycle. </a:t>
            </a:r>
            <a:endParaRPr lang="en-US" sz="2400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0198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eaLnBrk="0" hangingPunct="0">
              <a:spcBef>
                <a:spcPts val="600"/>
              </a:spcBef>
              <a:spcAft>
                <a:spcPts val="0"/>
              </a:spcAft>
              <a:buSzPts val="800"/>
              <a:tabLst>
                <a:tab pos="22860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Santos, J., Bryce, J., </a:t>
            </a:r>
            <a:r>
              <a:rPr lang="en-US" sz="1600" i="1" u="sng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Flintsch, G.W.</a:t>
            </a:r>
            <a:r>
              <a:rPr lang="en-US" sz="1600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Ferreira, A. and Diefenderfer, B. “A life cycle assessment of in-place recycling and conventional pavement construction and maintenance practices,” Structure and Infrastructure Engineering: Maintenance, Management, Life-Cycle Design and Performance, 2014, pp. 1-20. </a:t>
            </a:r>
            <a:endParaRPr lang="en-US" i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17" y="119543"/>
            <a:ext cx="7772400" cy="1143000"/>
          </a:xfrm>
        </p:spPr>
        <p:txBody>
          <a:bodyPr/>
          <a:lstStyle/>
          <a:p>
            <a:r>
              <a:rPr lang="en-US" dirty="0" smtClean="0"/>
              <a:t>LCA Comparison with Traditional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85" y="1143000"/>
            <a:ext cx="7772400" cy="4114800"/>
          </a:xfrm>
        </p:spPr>
        <p:txBody>
          <a:bodyPr/>
          <a:lstStyle/>
          <a:p>
            <a:r>
              <a:rPr lang="en-US" sz="2800" dirty="0" smtClean="0"/>
              <a:t>Following</a:t>
            </a:r>
            <a:endParaRPr lang="en-US" dirty="0" smtClean="0"/>
          </a:p>
          <a:p>
            <a:pPr lvl="1"/>
            <a:r>
              <a:rPr lang="en-US" dirty="0" smtClean="0"/>
              <a:t>International </a:t>
            </a:r>
            <a:r>
              <a:rPr lang="en-US" dirty="0"/>
              <a:t>Standard Organization </a:t>
            </a:r>
            <a:r>
              <a:rPr lang="en-US" sz="2000" b="0" dirty="0"/>
              <a:t>(ISO, </a:t>
            </a:r>
            <a:r>
              <a:rPr lang="en-US" sz="2000" b="0" dirty="0" smtClean="0"/>
              <a:t>2006) </a:t>
            </a:r>
          </a:p>
          <a:p>
            <a:pPr lvl="1"/>
            <a:r>
              <a:rPr lang="en-US" dirty="0" smtClean="0"/>
              <a:t>UCPRC </a:t>
            </a:r>
            <a:r>
              <a:rPr lang="en-US" dirty="0"/>
              <a:t>Pavement LCA </a:t>
            </a:r>
            <a:r>
              <a:rPr lang="en-US" sz="1800" b="0" dirty="0" smtClean="0"/>
              <a:t>(</a:t>
            </a:r>
            <a:r>
              <a:rPr lang="en-US" sz="1800" b="0" dirty="0"/>
              <a:t>Harvey et al., 2010</a:t>
            </a:r>
            <a:r>
              <a:rPr lang="en-US" sz="1800" b="0" dirty="0" smtClean="0"/>
              <a:t>)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" y="2743200"/>
            <a:ext cx="7498080" cy="374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77" y="2362200"/>
            <a:ext cx="1097280" cy="146303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013"/>
            <a:ext cx="9144000" cy="712787"/>
          </a:xfrm>
        </p:spPr>
        <p:txBody>
          <a:bodyPr/>
          <a:lstStyle/>
          <a:p>
            <a:r>
              <a:rPr lang="en-US" dirty="0" smtClean="0"/>
              <a:t>Right Lane: Conventional vs. </a:t>
            </a:r>
            <a:r>
              <a:rPr lang="en-US" dirty="0" smtClean="0">
                <a:solidFill>
                  <a:srgbClr val="003300"/>
                </a:solidFill>
              </a:rPr>
              <a:t>Recycled</a:t>
            </a:r>
            <a:endParaRPr lang="en-US" dirty="0">
              <a:solidFill>
                <a:srgbClr val="00330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5536" y="1485746"/>
          <a:ext cx="4038600" cy="472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495316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Conventional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7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2”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SMA-12.5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3967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2” IM-19.0D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999235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12” BM-25.0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493426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6” DGAB 21B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13085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12” OGB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75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912118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Existing Subgrade</a:t>
                      </a:r>
                    </a:p>
                    <a:p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75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664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716016" y="1412775"/>
          <a:ext cx="4038600" cy="478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41258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0000"/>
                          </a:solidFill>
                        </a:rPr>
                        <a:t>Recycled</a:t>
                      </a:r>
                      <a:endParaRPr lang="en-US" sz="2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58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FFFFFF"/>
                          </a:solidFill>
                        </a:rPr>
                        <a:t>2” SMA-12.5</a:t>
                      </a:r>
                      <a:endParaRPr lang="en-US" sz="2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41258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FFFFFF"/>
                          </a:solidFill>
                        </a:rPr>
                        <a:t>2” IM-19.0</a:t>
                      </a:r>
                      <a:endParaRPr lang="en-US" sz="2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85117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0000"/>
                          </a:solidFill>
                        </a:rPr>
                        <a:t>6” CCPR</a:t>
                      </a:r>
                      <a:endParaRPr lang="en-US" sz="2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115883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0000"/>
                          </a:solidFill>
                        </a:rPr>
                        <a:t>12” FDR</a:t>
                      </a:r>
                      <a:endParaRPr lang="en-US" sz="2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75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5000"/>
                      </a:schemeClr>
                    </a:solidFill>
                  </a:tcPr>
                </a:tc>
              </a:tr>
              <a:tr h="1420807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000000"/>
                          </a:solidFill>
                        </a:rPr>
                        <a:t>Existing</a:t>
                      </a:r>
                      <a:r>
                        <a:rPr lang="en-US" sz="2600" b="1" baseline="0" dirty="0" smtClean="0">
                          <a:solidFill>
                            <a:srgbClr val="000000"/>
                          </a:solidFill>
                        </a:rPr>
                        <a:t> Subgrade</a:t>
                      </a:r>
                    </a:p>
                    <a:p>
                      <a:endParaRPr lang="en-US" sz="2600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2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75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664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0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013"/>
            <a:ext cx="9144000" cy="712787"/>
          </a:xfrm>
        </p:spPr>
        <p:txBody>
          <a:bodyPr/>
          <a:lstStyle/>
          <a:p>
            <a:r>
              <a:rPr lang="en-US" dirty="0"/>
              <a:t>Left Lane: Conventional vs. </a:t>
            </a:r>
            <a:r>
              <a:rPr lang="en-US" dirty="0">
                <a:solidFill>
                  <a:srgbClr val="003300"/>
                </a:solidFill>
              </a:rPr>
              <a:t>Recycled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67544" y="1340769"/>
          <a:ext cx="4038600" cy="470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468051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Conventional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21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2” SMA-12.5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9721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2” IM-19.0</a:t>
                      </a:r>
                      <a:endParaRPr 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</a:tr>
              <a:tr h="49721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3” BM-25.0D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75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704792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7” Existing HMA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75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07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12” Existing</a:t>
                      </a:r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</a:rPr>
                        <a:t> Aggregate</a:t>
                      </a:r>
                      <a:endParaRPr lang="en-US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009451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Existing Subgrade</a:t>
                      </a:r>
                    </a:p>
                    <a:p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664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709864" y="1304765"/>
          <a:ext cx="4038600" cy="471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37597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Recycled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97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bg1"/>
                          </a:solidFill>
                        </a:rPr>
                        <a:t>2” SMA-12.5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537597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bg1"/>
                          </a:solidFill>
                        </a:rPr>
                        <a:t>2” IM-19.0</a:t>
                      </a:r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07263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5” CIR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75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45915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5” Existing AC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75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7615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12” Existing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Aggregate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74395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Existing Subgrade</a:t>
                      </a:r>
                    </a:p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664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LCA</a:t>
            </a:r>
            <a:endParaRPr lang="en-US" dirty="0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14359" y="1066800"/>
            <a:ext cx="7772400" cy="4114800"/>
          </a:xfrm>
        </p:spPr>
        <p:txBody>
          <a:bodyPr/>
          <a:lstStyle/>
          <a:p>
            <a:r>
              <a:rPr lang="en-GB" sz="2800" dirty="0" smtClean="0"/>
              <a:t>Systematic approach to:</a:t>
            </a:r>
          </a:p>
          <a:p>
            <a:pPr lvl="1"/>
            <a:r>
              <a:rPr lang="en-GB" sz="2200" dirty="0" smtClean="0"/>
              <a:t>Identify and quantify the environmental burdens </a:t>
            </a:r>
            <a:r>
              <a:rPr lang="en-US" sz="2200" dirty="0" smtClean="0"/>
              <a:t>(energy; materials; environmental releases) associated with a process;</a:t>
            </a:r>
          </a:p>
          <a:p>
            <a:pPr lvl="1"/>
            <a:r>
              <a:rPr lang="en-US" sz="2200" dirty="0" smtClean="0"/>
              <a:t>Assess the impacts of those inputs and outputs to the environment;</a:t>
            </a:r>
          </a:p>
          <a:p>
            <a:pPr lvl="1"/>
            <a:r>
              <a:rPr lang="en-US" sz="2200" dirty="0" smtClean="0"/>
              <a:t>Evaluate and implement opportunities to achieve environmental improvements.</a:t>
            </a:r>
          </a:p>
          <a:p>
            <a:endParaRPr lang="en-US" dirty="0"/>
          </a:p>
        </p:txBody>
      </p:sp>
      <p:graphicFrame>
        <p:nvGraphicFramePr>
          <p:cNvPr id="7" name="Diagrama 2"/>
          <p:cNvGraphicFramePr/>
          <p:nvPr>
            <p:extLst/>
          </p:nvPr>
        </p:nvGraphicFramePr>
        <p:xfrm>
          <a:off x="2009292" y="4267200"/>
          <a:ext cx="4248472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 em U 5"/>
          <p:cNvSpPr/>
          <p:nvPr/>
        </p:nvSpPr>
        <p:spPr bwMode="auto">
          <a:xfrm rot="16200000">
            <a:off x="523410" y="4890236"/>
            <a:ext cx="1965920" cy="879140"/>
          </a:xfrm>
          <a:prstGeom prst="uturnArrow">
            <a:avLst>
              <a:gd name="adj1" fmla="val 14810"/>
              <a:gd name="adj2" fmla="val 17011"/>
              <a:gd name="adj3" fmla="val 25013"/>
              <a:gd name="adj4" fmla="val 47669"/>
              <a:gd name="adj5" fmla="val 100000"/>
            </a:avLst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8066" y="4572000"/>
            <a:ext cx="184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ISO 14040 </a:t>
            </a:r>
          </a:p>
        </p:txBody>
      </p:sp>
    </p:spTree>
    <p:extLst>
      <p:ext uri="{BB962C8B-B14F-4D97-AF65-F5344CB8AC3E}">
        <p14:creationId xmlns:p14="http://schemas.microsoft.com/office/powerpoint/2010/main" val="28536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Pavement LCA Model Specifics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marL="0" indent="0">
              <a:buNone/>
            </a:pPr>
            <a:r>
              <a:rPr lang="pt-PT" sz="2400" dirty="0" smtClean="0"/>
              <a:t>Materials Extraction and Production phase:</a:t>
            </a:r>
          </a:p>
          <a:p>
            <a:r>
              <a:rPr lang="pt-PT" sz="2000" dirty="0" smtClean="0"/>
              <a:t>Bituminous-based:</a:t>
            </a:r>
          </a:p>
          <a:p>
            <a:pPr lvl="1"/>
            <a:r>
              <a:rPr lang="pt-PT" sz="2000" dirty="0" smtClean="0"/>
              <a:t>Eurobitumen (2011)</a:t>
            </a:r>
          </a:p>
          <a:p>
            <a:r>
              <a:rPr lang="pt-PT" sz="2000" dirty="0" smtClean="0"/>
              <a:t>Aggregates:</a:t>
            </a:r>
          </a:p>
          <a:p>
            <a:pPr lvl="1"/>
            <a:r>
              <a:rPr lang="pt-PT" sz="2000" dirty="0" smtClean="0"/>
              <a:t>Stripple (2001)</a:t>
            </a:r>
          </a:p>
          <a:p>
            <a:r>
              <a:rPr lang="pt-PT" sz="2000" dirty="0" smtClean="0"/>
              <a:t>Cementitious-based materials:</a:t>
            </a:r>
          </a:p>
          <a:p>
            <a:pPr lvl="1"/>
            <a:r>
              <a:rPr lang="pt-PT" sz="2000" dirty="0" smtClean="0"/>
              <a:t>Marceau et al. (2006)</a:t>
            </a:r>
          </a:p>
          <a:p>
            <a:r>
              <a:rPr lang="pt-PT" sz="2000" dirty="0" smtClean="0"/>
              <a:t>HMA and SMA production: </a:t>
            </a:r>
          </a:p>
          <a:p>
            <a:pPr lvl="1"/>
            <a:r>
              <a:rPr lang="pt-PT" sz="2000" dirty="0" smtClean="0"/>
              <a:t>AP-42 (US EPA, 2004) </a:t>
            </a:r>
            <a:endParaRPr lang="pt-PT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marL="0" indent="0">
              <a:buNone/>
            </a:pPr>
            <a:r>
              <a:rPr lang="pt-PT" sz="2400" dirty="0" smtClean="0"/>
              <a:t>Construction and M&amp;R phase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 smtClean="0"/>
          </a:p>
          <a:p>
            <a:r>
              <a:rPr lang="pt-PT" sz="2000" dirty="0" smtClean="0"/>
              <a:t>Production Rates:</a:t>
            </a:r>
          </a:p>
          <a:p>
            <a:pPr lvl="1"/>
            <a:r>
              <a:rPr lang="pt-PT" sz="2000" dirty="0" smtClean="0"/>
              <a:t>Operation time (HRS)</a:t>
            </a:r>
          </a:p>
          <a:p>
            <a:r>
              <a:rPr lang="pt-PT" sz="2000" dirty="0" smtClean="0"/>
              <a:t>Technical Specifications:</a:t>
            </a:r>
          </a:p>
          <a:p>
            <a:pPr lvl="1"/>
            <a:r>
              <a:rPr lang="pt-PT" sz="2000" dirty="0" smtClean="0"/>
              <a:t>Horsepower (HP)</a:t>
            </a:r>
          </a:p>
          <a:p>
            <a:r>
              <a:rPr lang="pt-PT" sz="2000" dirty="0" smtClean="0"/>
              <a:t>EPA´s NONROAD 2008 Model (US EPA, 2010a and 2010c):</a:t>
            </a:r>
          </a:p>
          <a:p>
            <a:pPr lvl="1"/>
            <a:r>
              <a:rPr lang="pt-PT" sz="2000" dirty="0" smtClean="0"/>
              <a:t> Load Factor (LF)</a:t>
            </a:r>
          </a:p>
          <a:p>
            <a:pPr lvl="1"/>
            <a:r>
              <a:rPr lang="pt-PT" sz="2000" dirty="0" smtClean="0"/>
              <a:t> Emission Factor (EF)</a:t>
            </a:r>
          </a:p>
          <a:p>
            <a:pPr lvl="1"/>
            <a:r>
              <a:rPr lang="pt-PT" sz="2000" dirty="0" smtClean="0"/>
              <a:t> Deterioration Factor (DF)</a:t>
            </a:r>
          </a:p>
        </p:txBody>
      </p:sp>
      <p:graphicFrame>
        <p:nvGraphicFramePr>
          <p:cNvPr id="13" name="Objecto 5"/>
          <p:cNvGraphicFramePr>
            <a:graphicFrameLocks noChangeAspect="1"/>
          </p:cNvGraphicFramePr>
          <p:nvPr>
            <p:extLst/>
          </p:nvPr>
        </p:nvGraphicFramePr>
        <p:xfrm>
          <a:off x="4757738" y="1949450"/>
          <a:ext cx="429101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2552400" imgH="431640" progId="Equation.3">
                  <p:embed/>
                </p:oleObj>
              </mc:Choice>
              <mc:Fallback>
                <p:oleObj name="Equation" r:id="rId3" imgW="2552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1949450"/>
                        <a:ext cx="4291012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0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Pavement LCA Model Specifics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471141"/>
          </a:xfrm>
        </p:spPr>
        <p:txBody>
          <a:bodyPr/>
          <a:lstStyle/>
          <a:p>
            <a:pPr marL="0" indent="0">
              <a:buNone/>
            </a:pPr>
            <a:r>
              <a:rPr lang="pt-PT" sz="2400" dirty="0" smtClean="0"/>
              <a:t>Transportation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 smtClean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 smtClean="0"/>
          </a:p>
          <a:p>
            <a:pPr marL="0" indent="0">
              <a:buNone/>
            </a:pPr>
            <a:endParaRPr lang="pt-PT" sz="2400" dirty="0" smtClean="0"/>
          </a:p>
          <a:p>
            <a:pPr marL="0" indent="0">
              <a:buNone/>
            </a:pPr>
            <a:r>
              <a:rPr lang="pt-PT" sz="2400" dirty="0" smtClean="0"/>
              <a:t>WZ Traffic</a:t>
            </a:r>
            <a:br>
              <a:rPr lang="pt-PT" sz="2400" dirty="0" smtClean="0"/>
            </a:br>
            <a:r>
              <a:rPr lang="pt-PT" sz="2400" dirty="0" smtClean="0"/>
              <a:t> Delays</a:t>
            </a:r>
          </a:p>
        </p:txBody>
      </p:sp>
      <p:graphicFrame>
        <p:nvGraphicFramePr>
          <p:cNvPr id="7" name="Diagrama 5"/>
          <p:cNvGraphicFramePr/>
          <p:nvPr>
            <p:extLst/>
          </p:nvPr>
        </p:nvGraphicFramePr>
        <p:xfrm>
          <a:off x="1143000" y="1086374"/>
          <a:ext cx="7498080" cy="241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/>
          </p:nvPr>
        </p:nvGraphicFramePr>
        <p:xfrm>
          <a:off x="2209800" y="3429000"/>
          <a:ext cx="6705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74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644"/>
            <a:ext cx="9144000" cy="712787"/>
          </a:xfrm>
        </p:spPr>
        <p:txBody>
          <a:bodyPr/>
          <a:lstStyle/>
          <a:p>
            <a:r>
              <a:rPr lang="en-US" sz="3200" dirty="0">
                <a:solidFill>
                  <a:srgbClr val="003300"/>
                </a:solidFill>
              </a:rPr>
              <a:t>National Sustainable Pavement </a:t>
            </a:r>
            <a:r>
              <a:rPr lang="en-US" sz="3200" dirty="0" smtClean="0">
                <a:solidFill>
                  <a:srgbClr val="003300"/>
                </a:solidFill>
              </a:rPr>
              <a:t>Consortium </a:t>
            </a:r>
            <a:r>
              <a:rPr lang="en-US" dirty="0"/>
              <a:t>Guiding Research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324508"/>
            <a:ext cx="8604956" cy="4876800"/>
          </a:xfrm>
        </p:spPr>
        <p:txBody>
          <a:bodyPr/>
          <a:lstStyle/>
          <a:p>
            <a:pPr lvl="0">
              <a:spcBef>
                <a:spcPts val="1800"/>
              </a:spcBef>
              <a:buFont typeface="Wingdings" pitchFamily="2" charset="2"/>
              <a:buChar char=""/>
            </a:pPr>
            <a:r>
              <a:rPr lang="en-US" sz="2800" dirty="0"/>
              <a:t>What emerging materials, construction practices, and pavement systems have the most potential for increasing the sustainability of our road </a:t>
            </a:r>
            <a:r>
              <a:rPr lang="en-US" sz="2800" dirty="0" smtClean="0"/>
              <a:t>infrastructure?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"/>
            </a:pPr>
            <a:r>
              <a:rPr lang="en-US" sz="2800" dirty="0" smtClean="0"/>
              <a:t>What </a:t>
            </a:r>
            <a:r>
              <a:rPr lang="en-US" sz="2800" dirty="0"/>
              <a:t>do we need to </a:t>
            </a:r>
            <a:r>
              <a:rPr lang="en-US" sz="2800" dirty="0" smtClean="0"/>
              <a:t>measure </a:t>
            </a:r>
            <a:r>
              <a:rPr lang="en-US" sz="2800" b="0" dirty="0" smtClean="0"/>
              <a:t>-and </a:t>
            </a:r>
            <a:r>
              <a:rPr lang="en-US" sz="2800" b="0" dirty="0"/>
              <a:t>how do we measure-</a:t>
            </a:r>
            <a:r>
              <a:rPr lang="en-US" sz="2800" dirty="0"/>
              <a:t>-sustainability in the context of pavement engineering</a:t>
            </a:r>
            <a:r>
              <a:rPr lang="en-US" sz="2800" dirty="0" smtClean="0"/>
              <a:t>?</a:t>
            </a:r>
            <a:endParaRPr lang="en-US" sz="2800" dirty="0"/>
          </a:p>
          <a:p>
            <a:pPr lvl="0">
              <a:spcBef>
                <a:spcPts val="1800"/>
              </a:spcBef>
              <a:buFont typeface="Wingdings" pitchFamily="2" charset="2"/>
              <a:buChar char=""/>
            </a:pPr>
            <a:r>
              <a:rPr lang="en-US" sz="2800" dirty="0"/>
              <a:t>How do we integrate sustainability consideration into pavement management processes</a:t>
            </a:r>
            <a:r>
              <a:rPr lang="en-US" sz="28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755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Pavement LCA Model Specifics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471141"/>
          </a:xfrm>
        </p:spPr>
        <p:txBody>
          <a:bodyPr/>
          <a:lstStyle/>
          <a:p>
            <a:pPr marL="0" indent="0">
              <a:buNone/>
            </a:pPr>
            <a:r>
              <a:rPr lang="pt-PT" sz="2400" dirty="0" smtClean="0"/>
              <a:t>Usage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 smtClean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pt-PT" sz="2400" dirty="0" smtClean="0"/>
          </a:p>
          <a:p>
            <a:pPr marL="0" indent="0">
              <a:buNone/>
            </a:pPr>
            <a:endParaRPr lang="pt-PT" sz="2400" dirty="0" smtClean="0"/>
          </a:p>
          <a:p>
            <a:pPr marL="0" indent="0">
              <a:buNone/>
            </a:pPr>
            <a:r>
              <a:rPr lang="pt-PT" sz="2400" dirty="0"/>
              <a:t>End-of-Life</a:t>
            </a:r>
            <a:endParaRPr lang="pt-PT" sz="2400" dirty="0" smtClean="0"/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685800" y="990600"/>
          <a:ext cx="6079008" cy="266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10"/>
          <p:cNvGraphicFramePr/>
          <p:nvPr>
            <p:extLst/>
          </p:nvPr>
        </p:nvGraphicFramePr>
        <p:xfrm>
          <a:off x="990600" y="3846116"/>
          <a:ext cx="7595846" cy="301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10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Section of Interstate 81 near Staunton, Virginia:</a:t>
            </a:r>
          </a:p>
          <a:p>
            <a:pPr lvl="1"/>
            <a:r>
              <a:rPr lang="en-US" sz="2600" dirty="0"/>
              <a:t>5.89 km </a:t>
            </a:r>
            <a:r>
              <a:rPr lang="en-US" sz="2600" dirty="0" smtClean="0"/>
              <a:t>long</a:t>
            </a:r>
            <a:endParaRPr lang="en-US" sz="2600" dirty="0"/>
          </a:p>
          <a:p>
            <a:pPr lvl="1"/>
            <a:r>
              <a:rPr lang="en-US" sz="2600" dirty="0"/>
              <a:t>2 </a:t>
            </a:r>
            <a:r>
              <a:rPr lang="en-US" sz="2600" dirty="0" smtClean="0"/>
              <a:t>lanes</a:t>
            </a:r>
            <a:endParaRPr lang="en-US" sz="2600" dirty="0"/>
          </a:p>
          <a:p>
            <a:pPr lvl="1"/>
            <a:r>
              <a:rPr lang="en-US" sz="2600" dirty="0"/>
              <a:t>Directional AADT in 2011: 25000 (28% trucks</a:t>
            </a:r>
            <a:r>
              <a:rPr lang="en-US" sz="2600" dirty="0" smtClean="0"/>
              <a:t>)</a:t>
            </a:r>
            <a:endParaRPr lang="en-US" sz="2600" dirty="0"/>
          </a:p>
          <a:p>
            <a:pPr lvl="1"/>
            <a:r>
              <a:rPr lang="en-US" sz="2600" dirty="0"/>
              <a:t>Annual traffic growth rate: 3</a:t>
            </a:r>
            <a:r>
              <a:rPr lang="en-US" sz="2600" dirty="0" smtClean="0"/>
              <a:t>%</a:t>
            </a:r>
            <a:endParaRPr lang="en-US" sz="2600" dirty="0"/>
          </a:p>
          <a:p>
            <a:pPr lvl="1"/>
            <a:r>
              <a:rPr lang="en-US" sz="2600" dirty="0"/>
              <a:t>Project analysis period: 50 </a:t>
            </a:r>
            <a:r>
              <a:rPr lang="en-US" sz="2600" dirty="0" smtClean="0"/>
              <a:t>years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9060"/>
            <a:ext cx="7772400" cy="1143000"/>
          </a:xfrm>
        </p:spPr>
        <p:txBody>
          <a:bodyPr/>
          <a:lstStyle/>
          <a:p>
            <a:r>
              <a:rPr lang="en-US" dirty="0" smtClean="0"/>
              <a:t>Compared 3 Strategies</a:t>
            </a:r>
            <a:endParaRPr lang="en-US" dirty="0"/>
          </a:p>
        </p:txBody>
      </p:sp>
      <p:sp>
        <p:nvSpPr>
          <p:cNvPr id="7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  <a:p>
            <a:endParaRPr lang="en-US" dirty="0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171900" y="1447800"/>
          <a:ext cx="7358071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 txBox="1">
            <a:spLocks/>
          </p:cNvSpPr>
          <p:nvPr/>
        </p:nvSpPr>
        <p:spPr>
          <a:xfrm>
            <a:off x="8460432" y="6400316"/>
            <a:ext cx="514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599A96D6-EF85-4263-BB98-65E89BF468A4}" type="slidenum">
              <a:rPr lang="en-US" sz="2800" smtClean="0">
                <a:solidFill>
                  <a:srgbClr val="000000"/>
                </a:solidFill>
              </a:rPr>
              <a:pPr/>
              <a:t>62</a:t>
            </a:fld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1"/>
          <p:cNvSpPr txBox="1">
            <a:spLocks/>
          </p:cNvSpPr>
          <p:nvPr/>
        </p:nvSpPr>
        <p:spPr bwMode="auto">
          <a:xfrm>
            <a:off x="684139" y="1412776"/>
            <a:ext cx="7632848" cy="60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5000"/>
              <a:buFont typeface="Courier New" pitchFamily="49" charset="0"/>
              <a:buChar char="o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sz="2800" b="1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9pPr>
          </a:lstStyle>
          <a:p>
            <a:pPr marL="457200" lvl="1" indent="0" algn="just">
              <a:buClr>
                <a:srgbClr val="3333CC"/>
              </a:buClr>
              <a:buFont typeface="Wingdings" pitchFamily="2" charset="2"/>
              <a:buNone/>
            </a:pPr>
            <a:endParaRPr lang="pt-PT" sz="2000" dirty="0" smtClean="0"/>
          </a:p>
          <a:p>
            <a:pPr marL="0" indent="0" algn="just">
              <a:buFont typeface="Courier New" pitchFamily="49" charset="0"/>
              <a:buNone/>
            </a:pPr>
            <a:endParaRPr lang="pt-PT" sz="2800" dirty="0" smtClean="0"/>
          </a:p>
          <a:p>
            <a:pPr marL="914400" lvl="2" indent="0" algn="just">
              <a:buClr>
                <a:srgbClr val="000000"/>
              </a:buClr>
              <a:buFont typeface="Wingdings" pitchFamily="2" charset="2"/>
              <a:buNone/>
            </a:pPr>
            <a:endParaRPr lang="en-US" sz="2000" b="0" dirty="0"/>
          </a:p>
          <a:p>
            <a:pPr marL="914400" lvl="2" indent="0" algn="just">
              <a:buClr>
                <a:srgbClr val="000000"/>
              </a:buClr>
              <a:buFont typeface="Wingdings" pitchFamily="2" charset="2"/>
              <a:buNone/>
            </a:pPr>
            <a:endParaRPr lang="en-US" sz="1600" b="0" dirty="0"/>
          </a:p>
          <a:p>
            <a:pPr marL="914400" lvl="2" indent="0" algn="just">
              <a:buClr>
                <a:srgbClr val="000000"/>
              </a:buClr>
              <a:buFont typeface="Wingdings" pitchFamily="2" charset="2"/>
              <a:buNone/>
            </a:pPr>
            <a:r>
              <a:rPr lang="en-US" sz="2000" b="0" dirty="0" smtClean="0"/>
              <a:t>   </a:t>
            </a:r>
            <a:endParaRPr lang="pt-PT" sz="2000" dirty="0" smtClean="0"/>
          </a:p>
          <a:p>
            <a:pPr lvl="1" algn="just">
              <a:buClr>
                <a:srgbClr val="3333CC"/>
              </a:buClr>
            </a:pPr>
            <a:endParaRPr lang="en-GB" sz="2400" dirty="0"/>
          </a:p>
          <a:p>
            <a:pPr marL="0" indent="0">
              <a:buFont typeface="Courier New" pitchFamily="49" charset="0"/>
              <a:buNone/>
            </a:pPr>
            <a:endParaRPr lang="en-US" kern="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8032" y="152400"/>
            <a:ext cx="7772400" cy="1143000"/>
          </a:xfrm>
        </p:spPr>
        <p:txBody>
          <a:bodyPr/>
          <a:lstStyle/>
          <a:p>
            <a:pPr marL="628650" indent="-628650"/>
            <a:r>
              <a:rPr lang="pt-PT" sz="3200" dirty="0" smtClean="0"/>
              <a:t>LCA Results – Impact on Climate </a:t>
            </a:r>
            <a:r>
              <a:rPr lang="pt-PT" sz="3200" dirty="0"/>
              <a:t>Change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411882" y="1412776"/>
          <a:ext cx="8625036" cy="487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>
          <a:xfrm>
            <a:off x="8460432" y="6400316"/>
            <a:ext cx="514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599A96D6-EF85-4263-BB98-65E89BF468A4}" type="slidenum">
              <a:rPr lang="en-US" sz="2800" smtClean="0">
                <a:solidFill>
                  <a:srgbClr val="000000"/>
                </a:solidFill>
              </a:rPr>
              <a:pPr/>
              <a:t>63</a:t>
            </a:fld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86200" y="3429000"/>
            <a:ext cx="990600" cy="9144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28575" cap="flat" cmpd="sng" algn="ctr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LCA Case Study Conclusions</a:t>
            </a:r>
            <a:endParaRPr lang="en-US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343400"/>
          </a:xfrm>
        </p:spPr>
        <p:txBody>
          <a:bodyPr/>
          <a:lstStyle/>
          <a:p>
            <a:r>
              <a:rPr lang="en-US" sz="2800" dirty="0" smtClean="0"/>
              <a:t>The usage phase accounts up to 97% of the overall</a:t>
            </a:r>
            <a:r>
              <a:rPr lang="pt-PT" sz="2800" dirty="0" smtClean="0"/>
              <a:t> </a:t>
            </a:r>
            <a:r>
              <a:rPr lang="en-US" sz="2800" dirty="0" smtClean="0"/>
              <a:t>environmental</a:t>
            </a:r>
            <a:r>
              <a:rPr lang="en-GB" sz="2800" dirty="0" smtClean="0"/>
              <a:t> impacts</a:t>
            </a:r>
          </a:p>
          <a:p>
            <a:r>
              <a:rPr lang="en-GB" sz="2800" dirty="0" smtClean="0">
                <a:solidFill>
                  <a:srgbClr val="800000"/>
                </a:solidFill>
              </a:rPr>
              <a:t>A reduction of approx. 30% in the overall environmental impacts</a:t>
            </a:r>
            <a:r>
              <a:rPr lang="en-GB" sz="2800" dirty="0" smtClean="0"/>
              <a:t> is achieved by implementing the recycling-based M&amp;R strategy relatively to the corrective one</a:t>
            </a:r>
          </a:p>
          <a:p>
            <a:r>
              <a:rPr lang="en-GB" sz="2800" b="0" dirty="0" smtClean="0"/>
              <a:t>The recycling-based M&amp;R activity allows savings of about 85% in the hauling movements [ton-km], representing a reduction of 82% in the GHG emissions</a:t>
            </a:r>
          </a:p>
          <a:p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9664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LCCA Comparisons – Detailed Comparison</a:t>
            </a:r>
            <a:endParaRPr lang="en-US" dirty="0"/>
          </a:p>
        </p:txBody>
      </p:sp>
      <p:graphicFrame>
        <p:nvGraphicFramePr>
          <p:cNvPr id="8" name="Gráfico 31"/>
          <p:cNvGraphicFramePr/>
          <p:nvPr>
            <p:extLst/>
          </p:nvPr>
        </p:nvGraphicFramePr>
        <p:xfrm>
          <a:off x="533400" y="1066800"/>
          <a:ext cx="830579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6172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4320" eaLnBrk="0" hangingPunct="0">
              <a:spcBef>
                <a:spcPts val="600"/>
              </a:spcBef>
              <a:spcAft>
                <a:spcPts val="0"/>
              </a:spcAft>
              <a:buSzPts val="800"/>
              <a:tabLst>
                <a:tab pos="228600" algn="l"/>
              </a:tabLst>
            </a:pP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Santos, J., Bryce, J., Flintsch, G.W., </a:t>
            </a:r>
            <a:r>
              <a:rPr lang="en-US" sz="1400" i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and Ferreira</a:t>
            </a: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A. </a:t>
            </a:r>
            <a:r>
              <a:rPr lang="en-US" sz="1400" i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  <a:r>
              <a:rPr lang="en-US" sz="1400" i="1" dirty="0">
                <a:solidFill>
                  <a:srgbClr val="000000"/>
                </a:solidFill>
                <a:latin typeface="Arial Narrow" panose="020B0606020202030204" pitchFamily="34" charset="0"/>
              </a:rPr>
              <a:t>A Comprehensive Life Cycle Costs Analysis of In-Place Recycling and Conventional Pavement Construction and Maintenance Practices</a:t>
            </a:r>
            <a:r>
              <a:rPr lang="en-US" sz="1400" i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,” under review.</a:t>
            </a:r>
            <a:endParaRPr lang="en-US" sz="1600" i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620000" y="1295400"/>
            <a:ext cx="1066800" cy="2286000"/>
          </a:xfrm>
          <a:prstGeom prst="roundRect">
            <a:avLst/>
          </a:prstGeom>
          <a:solidFill>
            <a:srgbClr val="FFFF00">
              <a:alpha val="30000"/>
            </a:srgbClr>
          </a:solidFill>
          <a:ln w="28575" cap="flat" cmpd="sng" algn="ctr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i="0" dirty="0" smtClean="0">
                <a:solidFill>
                  <a:srgbClr val="FFFF00"/>
                </a:solidFill>
              </a:rPr>
              <a:t>Future Steps? </a:t>
            </a:r>
            <a:endParaRPr lang="en-US" sz="4000" b="0" i="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4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en-US" dirty="0" smtClean="0"/>
              <a:t>Continue/ Expand  Our Current Projects?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7982" y="1448780"/>
            <a:ext cx="8206680" cy="4209256"/>
          </a:xfrm>
        </p:spPr>
        <p:txBody>
          <a:bodyPr/>
          <a:lstStyle/>
          <a:p>
            <a:pPr marL="690563" lvl="0" indent="-690563">
              <a:spcBef>
                <a:spcPts val="2400"/>
              </a:spcBef>
              <a:buNone/>
            </a:pPr>
            <a:r>
              <a:rPr lang="en-US" dirty="0" err="1"/>
              <a:t>R1</a:t>
            </a:r>
            <a:r>
              <a:rPr lang="en-US" dirty="0"/>
              <a:t>. How to measure the benefits of emerging materials </a:t>
            </a:r>
            <a:r>
              <a:rPr lang="en-US" dirty="0" smtClean="0"/>
              <a:t>&amp; processes</a:t>
            </a:r>
            <a:r>
              <a:rPr lang="en-US" dirty="0"/>
              <a:t>? </a:t>
            </a:r>
            <a:endParaRPr lang="en-US" dirty="0" smtClean="0"/>
          </a:p>
          <a:p>
            <a:pPr marL="803275" lvl="1" indent="-401638">
              <a:spcBef>
                <a:spcPts val="1200"/>
              </a:spcBef>
            </a:pPr>
            <a:r>
              <a:rPr lang="en-US" dirty="0" smtClean="0"/>
              <a:t>Other Examples?</a:t>
            </a:r>
            <a:endParaRPr lang="en-US" dirty="0"/>
          </a:p>
          <a:p>
            <a:pPr marL="690563" indent="-690563">
              <a:spcBef>
                <a:spcPts val="2400"/>
              </a:spcBef>
              <a:buNone/>
            </a:pPr>
            <a:r>
              <a:rPr lang="en-US" dirty="0" err="1" smtClean="0"/>
              <a:t>R2</a:t>
            </a:r>
            <a:r>
              <a:rPr lang="en-US" dirty="0"/>
              <a:t>. Incorporating use-phase into </a:t>
            </a:r>
            <a:r>
              <a:rPr lang="en-US" dirty="0" err="1"/>
              <a:t>LCA</a:t>
            </a:r>
            <a:r>
              <a:rPr lang="en-US" dirty="0"/>
              <a:t> for  pavements </a:t>
            </a:r>
            <a:endParaRPr lang="en-US" dirty="0" smtClean="0"/>
          </a:p>
          <a:p>
            <a:pPr marL="741363" lvl="1" indent="-339725">
              <a:spcBef>
                <a:spcPts val="1200"/>
              </a:spcBef>
            </a:pPr>
            <a:r>
              <a:rPr lang="en-US" dirty="0" smtClean="0"/>
              <a:t>Refining &amp; coordination with </a:t>
            </a:r>
            <a:r>
              <a:rPr lang="en-US" dirty="0" err="1" smtClean="0"/>
              <a:t>LCE4Roads</a:t>
            </a:r>
            <a:endParaRPr lang="en-US" dirty="0"/>
          </a:p>
          <a:p>
            <a:pPr marL="690563" indent="-690563">
              <a:spcBef>
                <a:spcPts val="2400"/>
              </a:spcBef>
              <a:buNone/>
            </a:pPr>
            <a:r>
              <a:rPr lang="en-US" dirty="0" err="1"/>
              <a:t>R3</a:t>
            </a:r>
            <a:r>
              <a:rPr lang="en-US" dirty="0"/>
              <a:t>. Use of </a:t>
            </a:r>
            <a:r>
              <a:rPr lang="en-US" dirty="0" err="1"/>
              <a:t>LCA</a:t>
            </a:r>
            <a:r>
              <a:rPr lang="en-US" dirty="0"/>
              <a:t> in pavement-type selection</a:t>
            </a:r>
          </a:p>
        </p:txBody>
      </p:sp>
    </p:spTree>
    <p:extLst>
      <p:ext uri="{BB962C8B-B14F-4D97-AF65-F5344CB8AC3E}">
        <p14:creationId xmlns:p14="http://schemas.microsoft.com/office/powerpoint/2010/main" val="34282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From Our Previous Meetings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err="1" smtClean="0"/>
              <a:t>R4</a:t>
            </a:r>
            <a:r>
              <a:rPr lang="en-US" dirty="0" smtClean="0"/>
              <a:t>:  Integration </a:t>
            </a:r>
            <a:r>
              <a:rPr lang="en-US" dirty="0"/>
              <a:t>of sustainability into network-level PMS</a:t>
            </a:r>
          </a:p>
          <a:p>
            <a:pPr marL="514350" lvl="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Local / regional workshops</a:t>
            </a:r>
          </a:p>
          <a:p>
            <a:pPr marL="858837" lvl="1" indent="-457200">
              <a:spcBef>
                <a:spcPts val="2400"/>
              </a:spcBef>
            </a:pPr>
            <a:r>
              <a:rPr lang="en-US" dirty="0" smtClean="0"/>
              <a:t>At other locations?</a:t>
            </a:r>
          </a:p>
          <a:p>
            <a:pPr marL="514350" lvl="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International </a:t>
            </a:r>
            <a:r>
              <a:rPr lang="en-US" dirty="0" smtClean="0"/>
              <a:t>Workshop on Sustainable Pavements</a:t>
            </a:r>
          </a:p>
        </p:txBody>
      </p:sp>
    </p:spTree>
    <p:extLst>
      <p:ext uri="{BB962C8B-B14F-4D97-AF65-F5344CB8AC3E}">
        <p14:creationId xmlns:p14="http://schemas.microsoft.com/office/powerpoint/2010/main" val="21681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2800" dirty="0" smtClean="0"/>
              <a:t>Comparison </a:t>
            </a:r>
            <a:r>
              <a:rPr lang="en-US" sz="2800" dirty="0"/>
              <a:t>between American and European </a:t>
            </a:r>
            <a:r>
              <a:rPr lang="en-US" sz="2800" dirty="0" err="1"/>
              <a:t>LCA</a:t>
            </a:r>
            <a:r>
              <a:rPr lang="en-US" sz="2800" dirty="0"/>
              <a:t> methodologies. </a:t>
            </a:r>
            <a:endParaRPr lang="en-US" sz="2800" dirty="0" smtClean="0"/>
          </a:p>
          <a:p>
            <a:pPr lvl="1"/>
            <a:r>
              <a:rPr lang="en-US" dirty="0" smtClean="0"/>
              <a:t>Using different tools</a:t>
            </a:r>
            <a:endParaRPr lang="en-US" dirty="0"/>
          </a:p>
          <a:p>
            <a:pPr marL="514350" lvl="0" indent="-514350">
              <a:spcBef>
                <a:spcPts val="2400"/>
              </a:spcBef>
              <a:buFont typeface="+mj-lt"/>
              <a:buAutoNum type="arabicPeriod" startAt="4"/>
            </a:pPr>
            <a:r>
              <a:rPr lang="en-US" sz="2800" dirty="0" smtClean="0"/>
              <a:t>Development </a:t>
            </a:r>
            <a:r>
              <a:rPr lang="en-US" sz="2800" dirty="0"/>
              <a:t>of an </a:t>
            </a:r>
            <a:r>
              <a:rPr lang="en-US" sz="2800" dirty="0" err="1"/>
              <a:t>EPD</a:t>
            </a:r>
            <a:r>
              <a:rPr lang="en-US" sz="2800" dirty="0"/>
              <a:t> of a US case </a:t>
            </a:r>
            <a:r>
              <a:rPr lang="en-US" sz="2800" dirty="0" smtClean="0"/>
              <a:t>study in collaboration with </a:t>
            </a:r>
            <a:r>
              <a:rPr lang="en-US" sz="2800" dirty="0" err="1" smtClean="0"/>
              <a:t>LCE4Roads</a:t>
            </a:r>
            <a:endParaRPr lang="en-US" sz="2800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Recycling? </a:t>
            </a:r>
          </a:p>
          <a:p>
            <a:pPr lvl="1"/>
            <a:r>
              <a:rPr lang="en-US" dirty="0" smtClean="0"/>
              <a:t>Definition </a:t>
            </a:r>
            <a:r>
              <a:rPr lang="en-US" dirty="0"/>
              <a:t>of the </a:t>
            </a:r>
            <a:r>
              <a:rPr lang="en-US" dirty="0" err="1"/>
              <a:t>PCR</a:t>
            </a:r>
            <a:r>
              <a:rPr lang="en-US" dirty="0"/>
              <a:t> to be </a:t>
            </a:r>
            <a:r>
              <a:rPr lang="en-US" dirty="0" smtClean="0"/>
              <a:t>used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rgbClr val="FFFF00"/>
                </a:solidFill>
              </a:rPr>
              <a:t>Sta</a:t>
            </a:r>
            <a:r>
              <a:rPr lang="en-US" i="0" dirty="0" smtClean="0"/>
              <a:t>tus</a:t>
            </a:r>
            <a:endParaRPr lang="en-US" i="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5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7275"/>
            <a:ext cx="8229600" cy="712787"/>
          </a:xfrm>
        </p:spPr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98" y="-20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98" y="-20638"/>
            <a:ext cx="9159298" cy="1937470"/>
          </a:xfrm>
          <a:solidFill>
            <a:schemeClr val="tx2">
              <a:alpha val="67999"/>
            </a:schemeClr>
          </a:solidFill>
        </p:spPr>
        <p:txBody>
          <a:bodyPr/>
          <a:lstStyle/>
          <a:p>
            <a:r>
              <a:rPr lang="en-US" sz="4800" dirty="0">
                <a:solidFill>
                  <a:srgbClr val="FFFF00"/>
                </a:solidFill>
              </a:rPr>
              <a:t>National Sustainable Pavement </a:t>
            </a:r>
            <a:r>
              <a:rPr lang="en-US" sz="4800" dirty="0" smtClean="0">
                <a:solidFill>
                  <a:srgbClr val="FFFF00"/>
                </a:solidFill>
              </a:rPr>
              <a:t>Consortium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5" descr="Fhwa-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65960" y="6021495"/>
            <a:ext cx="2798528" cy="7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ennDO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09386" y="2752594"/>
            <a:ext cx="1255102" cy="131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___www.gomdot.bmp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06840" y="4184695"/>
            <a:ext cx="1657648" cy="89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VDOT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64378" y="5191398"/>
            <a:ext cx="2500110" cy="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946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16262" r="84704" b="62373"/>
          <a:stretch/>
        </p:blipFill>
        <p:spPr bwMode="auto">
          <a:xfrm>
            <a:off x="7709386" y="1448780"/>
            <a:ext cx="1244933" cy="118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632871" y="3147734"/>
            <a:ext cx="3805999" cy="2765541"/>
          </a:xfrm>
          <a:prstGeom prst="rect">
            <a:avLst/>
          </a:prstGeom>
          <a:solidFill>
            <a:srgbClr val="FFFF00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00"/>
              </a:buClr>
              <a:buSzPct val="75000"/>
              <a:buFont typeface="Courier New" pitchFamily="49" charset="0"/>
              <a:buChar char="o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ü"/>
              <a:defRPr sz="2800" b="1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Ø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 b="1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dirty="0" smtClean="0">
                <a:solidFill>
                  <a:srgbClr val="800000"/>
                </a:solidFill>
                <a:latin typeface="+mj-lt"/>
              </a:rPr>
              <a:t>Gerardo W. Flintsch</a:t>
            </a:r>
          </a:p>
          <a:p>
            <a:pPr marL="0" indent="0">
              <a:buNone/>
            </a:pPr>
            <a:endParaRPr lang="en-US" sz="2000" i="1" kern="0" dirty="0" smtClean="0">
              <a:solidFill>
                <a:srgbClr val="800000"/>
              </a:solidFill>
              <a:latin typeface="+mj-lt"/>
            </a:endParaRPr>
          </a:p>
          <a:p>
            <a:pPr marL="0" indent="0">
              <a:buNone/>
            </a:pPr>
            <a:endParaRPr lang="en-US" sz="2000" i="1" kern="0" dirty="0">
              <a:solidFill>
                <a:srgbClr val="8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i="1" kern="0" dirty="0" smtClean="0">
                <a:solidFill>
                  <a:srgbClr val="800000"/>
                </a:solidFill>
                <a:latin typeface="+mj-lt"/>
              </a:rPr>
              <a:t>Kevin K. McGhee</a:t>
            </a:r>
            <a:endParaRPr lang="en-US" i="1" kern="0" dirty="0">
              <a:solidFill>
                <a:srgbClr val="800000"/>
              </a:solidFill>
              <a:latin typeface="+mj-lt"/>
            </a:endParaRPr>
          </a:p>
          <a:p>
            <a:pPr marL="0" indent="0">
              <a:buNone/>
            </a:pPr>
            <a:endParaRPr lang="en-US" sz="2400" i="1" kern="0" dirty="0" smtClean="0">
              <a:solidFill>
                <a:srgbClr val="800000"/>
              </a:solidFill>
              <a:latin typeface="+mj-lt"/>
            </a:endParaRPr>
          </a:p>
          <a:p>
            <a:pPr marL="0" indent="0">
              <a:buNone/>
            </a:pPr>
            <a:endParaRPr lang="en-US" sz="2400" i="1" kern="0" dirty="0">
              <a:solidFill>
                <a:srgbClr val="800000"/>
              </a:solidFill>
              <a:latin typeface="+mj-lt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935596" y="5082479"/>
            <a:ext cx="2103120" cy="628298"/>
            <a:chOff x="214145" y="4864615"/>
            <a:chExt cx="2555678" cy="76349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15516" y="4869159"/>
              <a:ext cx="2554307" cy="75895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385" t="7419" r="52404" b="74890"/>
            <a:stretch>
              <a:fillRect/>
            </a:stretch>
          </p:blipFill>
          <p:spPr bwMode="auto">
            <a:xfrm>
              <a:off x="214145" y="4864615"/>
              <a:ext cx="2468880" cy="760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62988" y="3752203"/>
            <a:ext cx="2103120" cy="624893"/>
            <a:chOff x="179512" y="5805263"/>
            <a:chExt cx="2554307" cy="75895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79512" y="5805263"/>
              <a:ext cx="2554307" cy="75895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47" y="5864247"/>
              <a:ext cx="2468880" cy="623415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481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937"/>
            <a:ext cx="8229600" cy="712787"/>
          </a:xfrm>
        </p:spPr>
        <p:txBody>
          <a:bodyPr/>
          <a:lstStyle/>
          <a:p>
            <a:r>
              <a:rPr lang="en-US" sz="3200" dirty="0">
                <a:solidFill>
                  <a:srgbClr val="003300"/>
                </a:solidFill>
              </a:rPr>
              <a:t>National Sustainable Pavement Consortium </a:t>
            </a:r>
            <a:r>
              <a:rPr lang="en-US" dirty="0" smtClean="0">
                <a:solidFill>
                  <a:srgbClr val="003300"/>
                </a:solidFill>
              </a:rPr>
              <a:t/>
            </a:r>
            <a:br>
              <a:rPr lang="en-US" dirty="0" smtClean="0">
                <a:solidFill>
                  <a:srgbClr val="003300"/>
                </a:solidFill>
              </a:rPr>
            </a:b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3">
                    <a:lumMod val="50000"/>
                  </a:schemeClr>
                </a:solidFill>
              </a:rPr>
              <a:t>Mississippi DOT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Pennsylvania DOT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Wisconsin DOT</a:t>
            </a:r>
          </a:p>
          <a:p>
            <a:r>
              <a:rPr lang="en-US" dirty="0">
                <a:solidFill>
                  <a:srgbClr val="800000"/>
                </a:solidFill>
              </a:rPr>
              <a:t>Virginia DOT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FHWA</a:t>
            </a:r>
            <a:endParaRPr lang="en-US" dirty="0" smtClean="0">
              <a:solidFill>
                <a:srgbClr val="800000"/>
              </a:solidFill>
            </a:endParaRPr>
          </a:p>
          <a:p>
            <a:pPr lvl="1"/>
            <a:r>
              <a:rPr lang="en-US" sz="3600" dirty="0" smtClean="0">
                <a:solidFill>
                  <a:srgbClr val="FF3300"/>
                </a:solidFill>
              </a:rPr>
              <a:t>Virginia Tech</a:t>
            </a:r>
            <a:endParaRPr lang="en-US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712787"/>
          </a:xfrm>
        </p:spPr>
        <p:txBody>
          <a:bodyPr/>
          <a:lstStyle/>
          <a:p>
            <a:r>
              <a:rPr lang="en-US" dirty="0" smtClean="0"/>
              <a:t>Current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796"/>
            <a:ext cx="8229600" cy="4503204"/>
          </a:xfrm>
        </p:spPr>
        <p:txBody>
          <a:bodyPr/>
          <a:lstStyle/>
          <a:p>
            <a:pPr marL="690563" lvl="0" indent="-690563">
              <a:spcBef>
                <a:spcPts val="1800"/>
              </a:spcBef>
              <a:buNone/>
            </a:pPr>
            <a:r>
              <a:rPr lang="en-US" dirty="0"/>
              <a:t>R1. How to measure the benefits of emerging materials and processes? </a:t>
            </a:r>
          </a:p>
          <a:p>
            <a:pPr marL="690563" indent="-690563">
              <a:spcBef>
                <a:spcPts val="1800"/>
              </a:spcBef>
              <a:buNone/>
            </a:pPr>
            <a:r>
              <a:rPr lang="en-US" dirty="0"/>
              <a:t>R2. Incorporating use-phase into LCA for  pavements </a:t>
            </a:r>
            <a:endParaRPr lang="en-US" dirty="0" smtClean="0"/>
          </a:p>
          <a:p>
            <a:pPr marL="690563" indent="-690563">
              <a:spcBef>
                <a:spcPts val="1800"/>
              </a:spcBef>
              <a:buNone/>
            </a:pPr>
            <a:r>
              <a:rPr lang="en-US" dirty="0" smtClean="0"/>
              <a:t>R3</a:t>
            </a:r>
            <a:r>
              <a:rPr lang="en-US" dirty="0"/>
              <a:t>. Use of LCA in pavement-type selection</a:t>
            </a:r>
          </a:p>
          <a:p>
            <a:pPr marL="690563" lvl="0" indent="-690563">
              <a:spcBef>
                <a:spcPts val="1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4_VT_Presentation">
  <a:themeElements>
    <a:clrScheme name="VT_Presentation 10">
      <a:dk1>
        <a:srgbClr val="000000"/>
      </a:dk1>
      <a:lt1>
        <a:srgbClr val="FFFFFF"/>
      </a:lt1>
      <a:dk2>
        <a:srgbClr val="660000"/>
      </a:dk2>
      <a:lt2>
        <a:srgbClr val="999999"/>
      </a:lt2>
      <a:accent1>
        <a:srgbClr val="FFFFFF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5C00"/>
      </a:accent6>
      <a:hlink>
        <a:srgbClr val="660000"/>
      </a:hlink>
      <a:folHlink>
        <a:srgbClr val="999999"/>
      </a:folHlink>
    </a:clrScheme>
    <a:fontScheme name="VT_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_Presentation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_Presentation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_Presentation 10">
        <a:dk1>
          <a:srgbClr val="000000"/>
        </a:dk1>
        <a:lt1>
          <a:srgbClr val="FFFFFF"/>
        </a:lt1>
        <a:dk2>
          <a:srgbClr val="660000"/>
        </a:dk2>
        <a:lt2>
          <a:srgbClr val="999999"/>
        </a:lt2>
        <a:accent1>
          <a:srgbClr val="FFFFFF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5C00"/>
        </a:accent6>
        <a:hlink>
          <a:srgbClr val="6600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RIG_White</Template>
  <TotalTime>8065</TotalTime>
  <Words>3337</Words>
  <Application>Microsoft Office PowerPoint</Application>
  <PresentationFormat>On-screen Show (4:3)</PresentationFormat>
  <Paragraphs>579</Paragraphs>
  <Slides>71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4_VT_Presentation</vt:lpstr>
      <vt:lpstr>Default Design</vt:lpstr>
      <vt:lpstr>Equation</vt:lpstr>
      <vt:lpstr>National Sustainable Pavement Consortium</vt:lpstr>
      <vt:lpstr>Presentation Outline</vt:lpstr>
      <vt:lpstr>National Sustainable Pavement Consortium Objective &amp; Scope</vt:lpstr>
      <vt:lpstr>National Sustainable Pavement Consortium Objective</vt:lpstr>
      <vt:lpstr>National Sustainable Pavement Consortium Scope</vt:lpstr>
      <vt:lpstr>National Sustainable Pavement Consortium Guiding Research Questions</vt:lpstr>
      <vt:lpstr>Status</vt:lpstr>
      <vt:lpstr>National Sustainable Pavement Consortium  Partners</vt:lpstr>
      <vt:lpstr>Current Projects</vt:lpstr>
      <vt:lpstr>R1 - How to measure the benefits of emerging materials and processes?</vt:lpstr>
      <vt:lpstr>R2 - Incorporating the use-phase into LCA for  pavements </vt:lpstr>
      <vt:lpstr>R3. Use of LCA in pavement-type selection </vt:lpstr>
      <vt:lpstr>Educational &amp; Outreach Efforts</vt:lpstr>
      <vt:lpstr>Educational &amp; Outreach Efforts (cont.)</vt:lpstr>
      <vt:lpstr>Wisconsin Workshop Outline</vt:lpstr>
      <vt:lpstr>Workforce Development</vt:lpstr>
      <vt:lpstr>Expenditures</vt:lpstr>
      <vt:lpstr>Scholarly Work</vt:lpstr>
      <vt:lpstr>Scholarly Work (cont.)</vt:lpstr>
      <vt:lpstr>Scholarly Work (cont.)</vt:lpstr>
      <vt:lpstr>Results (Sample)</vt:lpstr>
      <vt:lpstr>R2 - Incorporating the Use-phase into LCA for  Pavements - Approach</vt:lpstr>
      <vt:lpstr>2.1. Project-Level Pavement LCA Model</vt:lpstr>
      <vt:lpstr>Multi-Objective Optimization-Based Decision Support System for Pavement Management</vt:lpstr>
      <vt:lpstr>Pavement LCA Model Development</vt:lpstr>
      <vt:lpstr>2.2 Probabilistic Network-level LCA</vt:lpstr>
      <vt:lpstr>Example of Network Results</vt:lpstr>
      <vt:lpstr>Example of Network Results</vt:lpstr>
      <vt:lpstr>2.3 Multi-criteria Decision Analysis</vt:lpstr>
      <vt:lpstr>R3 Use of LCA in pavement-type selection  Work Plan</vt:lpstr>
      <vt:lpstr>R3 Work Plan (cont.)</vt:lpstr>
      <vt:lpstr>R1:  I-81 Case Study</vt:lpstr>
      <vt:lpstr>In-situ Pavement Recycling Methods</vt:lpstr>
      <vt:lpstr>1. Project Overview</vt:lpstr>
      <vt:lpstr>I-81 Recycling Methods</vt:lpstr>
      <vt:lpstr>I-81: Original Pavement Structure</vt:lpstr>
      <vt:lpstr>Initial Pavement Condition</vt:lpstr>
      <vt:lpstr>Cores Before Construction</vt:lpstr>
      <vt:lpstr>I-81 Pavement Design</vt:lpstr>
      <vt:lpstr>2. Construction</vt:lpstr>
      <vt:lpstr>Construction</vt:lpstr>
      <vt:lpstr>Construction</vt:lpstr>
      <vt:lpstr>Construction Timeframe</vt:lpstr>
      <vt:lpstr>3. Early Performance</vt:lpstr>
      <vt:lpstr>Testing Results (cont.)</vt:lpstr>
      <vt:lpstr>Testing Results (cont.) Rutting</vt:lpstr>
      <vt:lpstr>Testing Results (cont.) Rutting – Right Lane </vt:lpstr>
      <vt:lpstr>Testing Results (cont.) Ride Quality</vt:lpstr>
      <vt:lpstr>Testing Results (cont.) Ride Quality – Right Lane </vt:lpstr>
      <vt:lpstr>Testing Results (cont.) Deflection</vt:lpstr>
      <vt:lpstr>Layer Coefficient Results - CCPR</vt:lpstr>
      <vt:lpstr>Layer Coefficient Results - CIR</vt:lpstr>
      <vt:lpstr>LCA Objective</vt:lpstr>
      <vt:lpstr>LCA Comparison with Traditional Approaches</vt:lpstr>
      <vt:lpstr>Right Lane: Conventional vs. Recycled</vt:lpstr>
      <vt:lpstr>Left Lane: Conventional vs. Recycled</vt:lpstr>
      <vt:lpstr>LCA</vt:lpstr>
      <vt:lpstr>Pavement LCA Model Specifics</vt:lpstr>
      <vt:lpstr>Pavement LCA Model Specifics</vt:lpstr>
      <vt:lpstr>Pavement LCA Model Specifics</vt:lpstr>
      <vt:lpstr>Functional Unit</vt:lpstr>
      <vt:lpstr>Compared 3 Strategies</vt:lpstr>
      <vt:lpstr>LCA Results – Impact on Climate Change</vt:lpstr>
      <vt:lpstr>LCA Case Study Conclusions</vt:lpstr>
      <vt:lpstr>LCCA Comparisons – Detailed Comparison</vt:lpstr>
      <vt:lpstr>Future Steps? </vt:lpstr>
      <vt:lpstr>Continue/ Expand  Our Current Projects?</vt:lpstr>
      <vt:lpstr>From Our Previous Meetings</vt:lpstr>
      <vt:lpstr>Other Ideas</vt:lpstr>
      <vt:lpstr>What else?</vt:lpstr>
      <vt:lpstr>National Sustainable Pavement Consortium</vt:lpstr>
    </vt:vector>
  </TitlesOfParts>
  <Company>VTTI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Incorporation of Fuzzy Logic-based LCCA Algorithm in a Risk Analysis Model</dc:title>
  <dc:creator>cchen</dc:creator>
  <cp:lastModifiedBy>Kevin.McGhee</cp:lastModifiedBy>
  <cp:revision>406</cp:revision>
  <cp:lastPrinted>2012-07-18T11:42:28Z</cp:lastPrinted>
  <dcterms:created xsi:type="dcterms:W3CDTF">2006-06-02T16:04:59Z</dcterms:created>
  <dcterms:modified xsi:type="dcterms:W3CDTF">2015-06-02T15:58:09Z</dcterms:modified>
</cp:coreProperties>
</file>